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1" r:id="rId4"/>
    <p:sldId id="259" r:id="rId5"/>
    <p:sldId id="263" r:id="rId6"/>
    <p:sldId id="262" r:id="rId7"/>
    <p:sldId id="264" r:id="rId8"/>
    <p:sldId id="265" r:id="rId9"/>
    <p:sldId id="266" r:id="rId10"/>
    <p:sldId id="270" r:id="rId11"/>
    <p:sldId id="273" r:id="rId12"/>
    <p:sldId id="268"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60" d="100"/>
          <a:sy n="60" d="100"/>
        </p:scale>
        <p:origin x="-1350" y="-90"/>
      </p:cViewPr>
      <p:guideLst>
        <p:guide orient="horz" pos="2160"/>
        <p:guide pos="2880"/>
      </p:guideLst>
    </p:cSldViewPr>
  </p:slideViewPr>
  <p:outlineViewPr>
    <p:cViewPr>
      <p:scale>
        <a:sx n="33" d="100"/>
        <a:sy n="33" d="100"/>
      </p:scale>
      <p:origin x="0" y="9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92864-2168-454F-ADE9-7853B12E031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nl-NL"/>
        </a:p>
      </dgm:t>
    </dgm:pt>
    <dgm:pt modelId="{9296E522-B6AB-4E36-B3B9-60A534461DF3}">
      <dgm:prSet phldrT="[Tekst]"/>
      <dgm:spPr/>
      <dgm:t>
        <a:bodyPr/>
        <a:lstStyle/>
        <a:p>
          <a:r>
            <a:rPr lang="en-US" dirty="0" smtClean="0"/>
            <a:t>De </a:t>
          </a:r>
          <a:r>
            <a:rPr lang="en-US" dirty="0" err="1" smtClean="0"/>
            <a:t>menselijke</a:t>
          </a:r>
          <a:r>
            <a:rPr lang="en-US" dirty="0" smtClean="0"/>
            <a:t> </a:t>
          </a:r>
          <a:r>
            <a:rPr lang="en-US" dirty="0" err="1" smtClean="0"/>
            <a:t>levenscyclus</a:t>
          </a:r>
          <a:endParaRPr lang="nl-NL" dirty="0"/>
        </a:p>
      </dgm:t>
    </dgm:pt>
    <dgm:pt modelId="{FD72E15B-5691-4B8A-BD7D-BBF477AFA218}" type="parTrans" cxnId="{16F05B58-259C-49E8-83D7-3E4EC0E833F4}">
      <dgm:prSet/>
      <dgm:spPr/>
      <dgm:t>
        <a:bodyPr/>
        <a:lstStyle/>
        <a:p>
          <a:endParaRPr lang="nl-NL"/>
        </a:p>
      </dgm:t>
    </dgm:pt>
    <dgm:pt modelId="{6B2AD2BB-AD8F-4351-B772-146CB8B345F6}" type="sibTrans" cxnId="{16F05B58-259C-49E8-83D7-3E4EC0E833F4}">
      <dgm:prSet/>
      <dgm:spPr/>
      <dgm:t>
        <a:bodyPr/>
        <a:lstStyle/>
        <a:p>
          <a:endParaRPr lang="nl-NL"/>
        </a:p>
      </dgm:t>
    </dgm:pt>
    <dgm:pt modelId="{14B5EBD2-2FC2-405C-9F75-E16F81438ABC}">
      <dgm:prSet phldrT="[Tekst]" custT="1"/>
      <dgm:spPr/>
      <dgm:t>
        <a:bodyPr/>
        <a:lstStyle/>
        <a:p>
          <a:pPr algn="l">
            <a:lnSpc>
              <a:spcPct val="140000"/>
            </a:lnSpc>
          </a:pPr>
          <a:r>
            <a:rPr lang="en-US" sz="1400" dirty="0" err="1" smtClean="0"/>
            <a:t>Zwangerschap</a:t>
          </a:r>
          <a:r>
            <a:rPr lang="en-US" sz="1400" dirty="0" smtClean="0"/>
            <a:t> &amp; </a:t>
          </a:r>
          <a:r>
            <a:rPr lang="en-US" sz="1400" dirty="0" err="1" smtClean="0"/>
            <a:t>Bevalling</a:t>
          </a:r>
          <a:endParaRPr lang="en-US" sz="1400" dirty="0" smtClean="0"/>
        </a:p>
        <a:p>
          <a:pPr algn="l">
            <a:lnSpc>
              <a:spcPct val="140000"/>
            </a:lnSpc>
          </a:pPr>
          <a:r>
            <a:rPr lang="en-US" sz="1400" dirty="0" smtClean="0"/>
            <a:t>De baby</a:t>
          </a:r>
        </a:p>
        <a:p>
          <a:pPr algn="l">
            <a:lnSpc>
              <a:spcPct val="140000"/>
            </a:lnSpc>
          </a:pPr>
          <a:r>
            <a:rPr lang="en-US" sz="1400" dirty="0" smtClean="0"/>
            <a:t>De </a:t>
          </a:r>
          <a:r>
            <a:rPr lang="en-US" sz="1400" dirty="0" err="1" smtClean="0"/>
            <a:t>peuter</a:t>
          </a:r>
          <a:endParaRPr lang="en-US" sz="1400" dirty="0" smtClean="0"/>
        </a:p>
        <a:p>
          <a:pPr algn="l">
            <a:lnSpc>
              <a:spcPct val="140000"/>
            </a:lnSpc>
          </a:pPr>
          <a:r>
            <a:rPr lang="en-US" sz="1400" dirty="0" smtClean="0"/>
            <a:t>De </a:t>
          </a:r>
          <a:r>
            <a:rPr lang="en-US" sz="1400" dirty="0" err="1" smtClean="0"/>
            <a:t>kleuter</a:t>
          </a:r>
          <a:endParaRPr lang="en-US" sz="1400" dirty="0" smtClean="0"/>
        </a:p>
        <a:p>
          <a:pPr algn="l">
            <a:lnSpc>
              <a:spcPct val="140000"/>
            </a:lnSpc>
          </a:pPr>
          <a:r>
            <a:rPr lang="en-US" sz="1400" dirty="0" smtClean="0"/>
            <a:t>Het </a:t>
          </a:r>
          <a:r>
            <a:rPr lang="en-US" sz="1400" dirty="0" err="1" smtClean="0"/>
            <a:t>schoolkind</a:t>
          </a:r>
          <a:endParaRPr lang="en-US" sz="1400" dirty="0" smtClean="0"/>
        </a:p>
        <a:p>
          <a:pPr algn="l">
            <a:lnSpc>
              <a:spcPct val="140000"/>
            </a:lnSpc>
          </a:pPr>
          <a:r>
            <a:rPr lang="en-US" sz="1400" dirty="0" smtClean="0"/>
            <a:t>De </a:t>
          </a:r>
          <a:r>
            <a:rPr lang="en-US" sz="1400" dirty="0" err="1" smtClean="0"/>
            <a:t>puber</a:t>
          </a:r>
          <a:r>
            <a:rPr lang="en-US" sz="1400" dirty="0" smtClean="0"/>
            <a:t> </a:t>
          </a:r>
        </a:p>
        <a:p>
          <a:pPr algn="l">
            <a:lnSpc>
              <a:spcPct val="140000"/>
            </a:lnSpc>
          </a:pPr>
          <a:r>
            <a:rPr lang="en-US" sz="1400" dirty="0" smtClean="0"/>
            <a:t>De adolescent</a:t>
          </a:r>
        </a:p>
        <a:p>
          <a:pPr algn="l">
            <a:lnSpc>
              <a:spcPct val="140000"/>
            </a:lnSpc>
          </a:pPr>
          <a:r>
            <a:rPr lang="en-US" sz="1400" dirty="0" smtClean="0"/>
            <a:t>De </a:t>
          </a:r>
          <a:r>
            <a:rPr lang="en-US" sz="1400" dirty="0" err="1" smtClean="0"/>
            <a:t>jonge</a:t>
          </a:r>
          <a:r>
            <a:rPr lang="en-US" sz="1400" dirty="0" smtClean="0"/>
            <a:t> </a:t>
          </a:r>
          <a:r>
            <a:rPr lang="en-US" sz="1400" dirty="0" err="1" smtClean="0"/>
            <a:t>volwassene</a:t>
          </a:r>
          <a:endParaRPr lang="en-US" sz="1400" dirty="0" smtClean="0"/>
        </a:p>
        <a:p>
          <a:pPr algn="l">
            <a:lnSpc>
              <a:spcPct val="140000"/>
            </a:lnSpc>
          </a:pPr>
          <a:r>
            <a:rPr lang="en-US" sz="1400" dirty="0" smtClean="0"/>
            <a:t>De </a:t>
          </a:r>
          <a:r>
            <a:rPr lang="en-US" sz="1400" dirty="0" err="1" smtClean="0"/>
            <a:t>volwassene</a:t>
          </a:r>
          <a:endParaRPr lang="en-US" sz="1400" dirty="0" smtClean="0"/>
        </a:p>
        <a:p>
          <a:pPr algn="l">
            <a:lnSpc>
              <a:spcPct val="140000"/>
            </a:lnSpc>
          </a:pPr>
          <a:r>
            <a:rPr lang="en-US" sz="1400" dirty="0" smtClean="0"/>
            <a:t>De </a:t>
          </a:r>
          <a:r>
            <a:rPr lang="en-US" sz="1400" dirty="0" err="1" smtClean="0"/>
            <a:t>middelbare</a:t>
          </a:r>
          <a:r>
            <a:rPr lang="en-US" sz="1400" dirty="0" smtClean="0"/>
            <a:t> </a:t>
          </a:r>
          <a:r>
            <a:rPr lang="en-US" sz="1400" dirty="0" err="1" smtClean="0"/>
            <a:t>leeftijd</a:t>
          </a:r>
          <a:endParaRPr lang="en-US" sz="1400" dirty="0" smtClean="0"/>
        </a:p>
        <a:p>
          <a:pPr algn="l">
            <a:lnSpc>
              <a:spcPct val="140000"/>
            </a:lnSpc>
          </a:pPr>
          <a:r>
            <a:rPr lang="en-US" sz="1400" dirty="0" smtClean="0"/>
            <a:t>De </a:t>
          </a:r>
          <a:r>
            <a:rPr lang="en-US" sz="1400" dirty="0" err="1" smtClean="0"/>
            <a:t>bejaarde</a:t>
          </a:r>
          <a:endParaRPr lang="en-US" sz="1400" dirty="0" smtClean="0"/>
        </a:p>
        <a:p>
          <a:pPr algn="l">
            <a:lnSpc>
              <a:spcPct val="90000"/>
            </a:lnSpc>
          </a:pPr>
          <a:endParaRPr lang="nl-NL" sz="1200" dirty="0"/>
        </a:p>
      </dgm:t>
    </dgm:pt>
    <dgm:pt modelId="{51D3A478-CCBD-4242-BF66-CB80D38707A2}" type="parTrans" cxnId="{CCB6C39D-DDFA-416E-ABC8-79D18972B65C}">
      <dgm:prSet/>
      <dgm:spPr/>
      <dgm:t>
        <a:bodyPr/>
        <a:lstStyle/>
        <a:p>
          <a:endParaRPr lang="nl-NL"/>
        </a:p>
      </dgm:t>
    </dgm:pt>
    <dgm:pt modelId="{ED47EF18-7DA2-4DBA-B916-E7D103C3623B}" type="sibTrans" cxnId="{CCB6C39D-DDFA-416E-ABC8-79D18972B65C}">
      <dgm:prSet/>
      <dgm:spPr/>
      <dgm:t>
        <a:bodyPr/>
        <a:lstStyle/>
        <a:p>
          <a:endParaRPr lang="nl-NL"/>
        </a:p>
      </dgm:t>
    </dgm:pt>
    <dgm:pt modelId="{2DE60702-82DF-4C2E-BBDE-DB7713D28832}">
      <dgm:prSet phldrT="[Tekst]"/>
      <dgm:spPr/>
      <dgm:t>
        <a:bodyPr/>
        <a:lstStyle/>
        <a:p>
          <a:r>
            <a:rPr lang="en-US" dirty="0" err="1" smtClean="0"/>
            <a:t>Aanverwante</a:t>
          </a:r>
          <a:r>
            <a:rPr lang="en-US" dirty="0" smtClean="0"/>
            <a:t> </a:t>
          </a:r>
          <a:r>
            <a:rPr lang="en-US" dirty="0" err="1" smtClean="0"/>
            <a:t>thema’s</a:t>
          </a:r>
          <a:endParaRPr lang="nl-NL" dirty="0"/>
        </a:p>
      </dgm:t>
    </dgm:pt>
    <dgm:pt modelId="{2F9546F2-6121-4FBE-AB49-3178E86EF179}" type="parTrans" cxnId="{4C7F5A36-E20D-4496-8715-638C35E5EEDC}">
      <dgm:prSet/>
      <dgm:spPr/>
      <dgm:t>
        <a:bodyPr/>
        <a:lstStyle/>
        <a:p>
          <a:endParaRPr lang="nl-NL"/>
        </a:p>
      </dgm:t>
    </dgm:pt>
    <dgm:pt modelId="{F06BCC65-DE21-4435-8871-648087455DD7}" type="sibTrans" cxnId="{4C7F5A36-E20D-4496-8715-638C35E5EEDC}">
      <dgm:prSet/>
      <dgm:spPr/>
      <dgm:t>
        <a:bodyPr/>
        <a:lstStyle/>
        <a:p>
          <a:endParaRPr lang="nl-NL"/>
        </a:p>
      </dgm:t>
    </dgm:pt>
    <dgm:pt modelId="{C9E360B2-B9E9-432D-AFC1-54B55BA48CAD}">
      <dgm:prSet phldrT="[Tekst]" custT="1"/>
      <dgm:spPr/>
      <dgm:t>
        <a:bodyPr/>
        <a:lstStyle/>
        <a:p>
          <a:pPr algn="l"/>
          <a:r>
            <a:rPr lang="en-US" sz="1400" dirty="0" err="1" smtClean="0"/>
            <a:t>Positieve</a:t>
          </a:r>
          <a:r>
            <a:rPr lang="en-US" sz="1400" dirty="0" smtClean="0"/>
            <a:t> discipline</a:t>
          </a:r>
        </a:p>
        <a:p>
          <a:pPr algn="l"/>
          <a:endParaRPr lang="en-US" sz="1400" dirty="0" smtClean="0"/>
        </a:p>
        <a:p>
          <a:pPr algn="l"/>
          <a:r>
            <a:rPr lang="en-US" sz="1400" dirty="0" err="1" smtClean="0"/>
            <a:t>Seksualiteit</a:t>
          </a:r>
          <a:endParaRPr lang="en-US" sz="1400" dirty="0" smtClean="0"/>
        </a:p>
        <a:p>
          <a:pPr algn="l"/>
          <a:endParaRPr lang="en-US" sz="1400" dirty="0" smtClean="0"/>
        </a:p>
        <a:p>
          <a:pPr algn="l"/>
          <a:r>
            <a:rPr lang="en-US" sz="1400" dirty="0" err="1" smtClean="0"/>
            <a:t>Gezondheid</a:t>
          </a:r>
          <a:endParaRPr lang="en-US" sz="1400" dirty="0" smtClean="0"/>
        </a:p>
        <a:p>
          <a:pPr algn="l"/>
          <a:endParaRPr lang="en-US" sz="1400" dirty="0" smtClean="0"/>
        </a:p>
        <a:p>
          <a:pPr algn="l"/>
          <a:r>
            <a:rPr lang="en-US" sz="1400" dirty="0" err="1" smtClean="0"/>
            <a:t>Communicatie</a:t>
          </a:r>
          <a:endParaRPr lang="en-US" sz="1400" dirty="0" smtClean="0"/>
        </a:p>
        <a:p>
          <a:pPr algn="l"/>
          <a:endParaRPr lang="en-US" sz="1400" dirty="0" smtClean="0"/>
        </a:p>
        <a:p>
          <a:pPr algn="l"/>
          <a:r>
            <a:rPr lang="en-US" sz="1400" dirty="0" err="1" smtClean="0"/>
            <a:t>Ziekten</a:t>
          </a:r>
          <a:endParaRPr lang="en-US" sz="1400" dirty="0" smtClean="0"/>
        </a:p>
        <a:p>
          <a:pPr algn="l"/>
          <a:endParaRPr lang="en-US" sz="1400" dirty="0" smtClean="0"/>
        </a:p>
        <a:p>
          <a:pPr algn="l"/>
          <a:r>
            <a:rPr lang="en-US" sz="1400" dirty="0" err="1" smtClean="0"/>
            <a:t>Spiritualiteit</a:t>
          </a:r>
          <a:endParaRPr lang="nl-NL" sz="1400" dirty="0"/>
        </a:p>
      </dgm:t>
    </dgm:pt>
    <dgm:pt modelId="{F80EBCE0-8690-4B8A-9FA3-3D3A874FB097}" type="parTrans" cxnId="{95A89520-5969-4D27-9A73-761090F8543D}">
      <dgm:prSet/>
      <dgm:spPr/>
      <dgm:t>
        <a:bodyPr/>
        <a:lstStyle/>
        <a:p>
          <a:endParaRPr lang="nl-NL"/>
        </a:p>
      </dgm:t>
    </dgm:pt>
    <dgm:pt modelId="{47304FA6-1B29-45E9-97A2-69E7229F0175}" type="sibTrans" cxnId="{95A89520-5969-4D27-9A73-761090F8543D}">
      <dgm:prSet/>
      <dgm:spPr/>
      <dgm:t>
        <a:bodyPr/>
        <a:lstStyle/>
        <a:p>
          <a:endParaRPr lang="nl-NL"/>
        </a:p>
      </dgm:t>
    </dgm:pt>
    <dgm:pt modelId="{CADF5F81-01EE-4CB8-9E11-B074DF281022}" type="pres">
      <dgm:prSet presAssocID="{E0292864-2168-454F-ADE9-7853B12E031C}" presName="diagram" presStyleCnt="0">
        <dgm:presLayoutVars>
          <dgm:chPref val="1"/>
          <dgm:dir/>
          <dgm:animOne val="branch"/>
          <dgm:animLvl val="lvl"/>
          <dgm:resizeHandles/>
        </dgm:presLayoutVars>
      </dgm:prSet>
      <dgm:spPr/>
      <dgm:t>
        <a:bodyPr/>
        <a:lstStyle/>
        <a:p>
          <a:endParaRPr lang="nl-NL"/>
        </a:p>
      </dgm:t>
    </dgm:pt>
    <dgm:pt modelId="{01D7AC60-AD2F-4243-AB2C-7643F70C00D1}" type="pres">
      <dgm:prSet presAssocID="{9296E522-B6AB-4E36-B3B9-60A534461DF3}" presName="root" presStyleCnt="0"/>
      <dgm:spPr/>
    </dgm:pt>
    <dgm:pt modelId="{8E43F87D-793B-441C-9766-CE1379678B88}" type="pres">
      <dgm:prSet presAssocID="{9296E522-B6AB-4E36-B3B9-60A534461DF3}" presName="rootComposite" presStyleCnt="0"/>
      <dgm:spPr/>
    </dgm:pt>
    <dgm:pt modelId="{D9662E85-8F87-4A52-96B3-2936F9DB3AE6}" type="pres">
      <dgm:prSet presAssocID="{9296E522-B6AB-4E36-B3B9-60A534461DF3}" presName="rootText" presStyleLbl="node1" presStyleIdx="0" presStyleCnt="2" custLinFactNeighborX="-2974" custLinFactNeighborY="-162"/>
      <dgm:spPr/>
      <dgm:t>
        <a:bodyPr/>
        <a:lstStyle/>
        <a:p>
          <a:endParaRPr lang="nl-NL"/>
        </a:p>
      </dgm:t>
    </dgm:pt>
    <dgm:pt modelId="{6300F687-347A-4C40-8AC1-4ACC4817394E}" type="pres">
      <dgm:prSet presAssocID="{9296E522-B6AB-4E36-B3B9-60A534461DF3}" presName="rootConnector" presStyleLbl="node1" presStyleIdx="0" presStyleCnt="2"/>
      <dgm:spPr/>
      <dgm:t>
        <a:bodyPr/>
        <a:lstStyle/>
        <a:p>
          <a:endParaRPr lang="nl-NL"/>
        </a:p>
      </dgm:t>
    </dgm:pt>
    <dgm:pt modelId="{DBA0840F-E643-4E88-928D-9864337473DF}" type="pres">
      <dgm:prSet presAssocID="{9296E522-B6AB-4E36-B3B9-60A534461DF3}" presName="childShape" presStyleCnt="0"/>
      <dgm:spPr/>
    </dgm:pt>
    <dgm:pt modelId="{49618E80-34A4-4955-BF53-D6C17DDA9573}" type="pres">
      <dgm:prSet presAssocID="{51D3A478-CCBD-4242-BF66-CB80D38707A2}" presName="Name13" presStyleLbl="parChTrans1D2" presStyleIdx="0" presStyleCnt="2"/>
      <dgm:spPr/>
      <dgm:t>
        <a:bodyPr/>
        <a:lstStyle/>
        <a:p>
          <a:endParaRPr lang="nl-NL"/>
        </a:p>
      </dgm:t>
    </dgm:pt>
    <dgm:pt modelId="{1788D536-988E-4910-B8B5-D2B9AA106D08}" type="pres">
      <dgm:prSet presAssocID="{14B5EBD2-2FC2-405C-9F75-E16F81438ABC}" presName="childText" presStyleLbl="bgAcc1" presStyleIdx="0" presStyleCnt="2" custScaleX="129556" custScaleY="511954" custLinFactNeighborX="-2059" custLinFactNeighborY="-5732">
        <dgm:presLayoutVars>
          <dgm:bulletEnabled val="1"/>
        </dgm:presLayoutVars>
      </dgm:prSet>
      <dgm:spPr/>
      <dgm:t>
        <a:bodyPr/>
        <a:lstStyle/>
        <a:p>
          <a:endParaRPr lang="nl-NL"/>
        </a:p>
      </dgm:t>
    </dgm:pt>
    <dgm:pt modelId="{76C89F8A-6879-438D-BE66-B43ACDB966F3}" type="pres">
      <dgm:prSet presAssocID="{2DE60702-82DF-4C2E-BBDE-DB7713D28832}" presName="root" presStyleCnt="0"/>
      <dgm:spPr/>
    </dgm:pt>
    <dgm:pt modelId="{D68D3C0F-FB03-407C-B4BB-3F3DAB1C328A}" type="pres">
      <dgm:prSet presAssocID="{2DE60702-82DF-4C2E-BBDE-DB7713D28832}" presName="rootComposite" presStyleCnt="0"/>
      <dgm:spPr/>
    </dgm:pt>
    <dgm:pt modelId="{B16B2D10-42B2-4F16-B4EC-D3FF947233C7}" type="pres">
      <dgm:prSet presAssocID="{2DE60702-82DF-4C2E-BBDE-DB7713D28832}" presName="rootText" presStyleLbl="node1" presStyleIdx="1" presStyleCnt="2" custLinFactY="-100000" custLinFactNeighborX="-1884" custLinFactNeighborY="-100772"/>
      <dgm:spPr/>
      <dgm:t>
        <a:bodyPr/>
        <a:lstStyle/>
        <a:p>
          <a:endParaRPr lang="nl-NL"/>
        </a:p>
      </dgm:t>
    </dgm:pt>
    <dgm:pt modelId="{8729DA8B-163A-494E-BBD4-96375DC292FB}" type="pres">
      <dgm:prSet presAssocID="{2DE60702-82DF-4C2E-BBDE-DB7713D28832}" presName="rootConnector" presStyleLbl="node1" presStyleIdx="1" presStyleCnt="2"/>
      <dgm:spPr/>
      <dgm:t>
        <a:bodyPr/>
        <a:lstStyle/>
        <a:p>
          <a:endParaRPr lang="nl-NL"/>
        </a:p>
      </dgm:t>
    </dgm:pt>
    <dgm:pt modelId="{9A0DADDD-74C4-4346-930C-94FF8AFAC6E2}" type="pres">
      <dgm:prSet presAssocID="{2DE60702-82DF-4C2E-BBDE-DB7713D28832}" presName="childShape" presStyleCnt="0"/>
      <dgm:spPr/>
    </dgm:pt>
    <dgm:pt modelId="{20CC9151-D7F9-4584-9A97-3106F67F7F8E}" type="pres">
      <dgm:prSet presAssocID="{F80EBCE0-8690-4B8A-9FA3-3D3A874FB097}" presName="Name13" presStyleLbl="parChTrans1D2" presStyleIdx="1" presStyleCnt="2"/>
      <dgm:spPr/>
      <dgm:t>
        <a:bodyPr/>
        <a:lstStyle/>
        <a:p>
          <a:endParaRPr lang="nl-NL"/>
        </a:p>
      </dgm:t>
    </dgm:pt>
    <dgm:pt modelId="{B29B1A8B-E0CA-4BE0-B2BB-54250667755C}" type="pres">
      <dgm:prSet presAssocID="{C9E360B2-B9E9-432D-AFC1-54B55BA48CAD}" presName="childText" presStyleLbl="bgAcc1" presStyleIdx="1" presStyleCnt="2" custScaleY="514477" custLinFactNeighborX="-7784" custLinFactNeighborY="4557">
        <dgm:presLayoutVars>
          <dgm:bulletEnabled val="1"/>
        </dgm:presLayoutVars>
      </dgm:prSet>
      <dgm:spPr/>
      <dgm:t>
        <a:bodyPr/>
        <a:lstStyle/>
        <a:p>
          <a:endParaRPr lang="nl-NL"/>
        </a:p>
      </dgm:t>
    </dgm:pt>
  </dgm:ptLst>
  <dgm:cxnLst>
    <dgm:cxn modelId="{16F05B58-259C-49E8-83D7-3E4EC0E833F4}" srcId="{E0292864-2168-454F-ADE9-7853B12E031C}" destId="{9296E522-B6AB-4E36-B3B9-60A534461DF3}" srcOrd="0" destOrd="0" parTransId="{FD72E15B-5691-4B8A-BD7D-BBF477AFA218}" sibTransId="{6B2AD2BB-AD8F-4351-B772-146CB8B345F6}"/>
    <dgm:cxn modelId="{A91862CF-8A59-4CF8-8D19-A80A422BAA3C}" type="presOf" srcId="{2DE60702-82DF-4C2E-BBDE-DB7713D28832}" destId="{8729DA8B-163A-494E-BBD4-96375DC292FB}" srcOrd="1" destOrd="0" presId="urn:microsoft.com/office/officeart/2005/8/layout/hierarchy3"/>
    <dgm:cxn modelId="{6DBC1B38-6341-405D-ADA9-D8A9199675AC}" type="presOf" srcId="{51D3A478-CCBD-4242-BF66-CB80D38707A2}" destId="{49618E80-34A4-4955-BF53-D6C17DDA9573}" srcOrd="0" destOrd="0" presId="urn:microsoft.com/office/officeart/2005/8/layout/hierarchy3"/>
    <dgm:cxn modelId="{134229C6-AA2C-437B-8919-45D725F3FE76}" type="presOf" srcId="{14B5EBD2-2FC2-405C-9F75-E16F81438ABC}" destId="{1788D536-988E-4910-B8B5-D2B9AA106D08}" srcOrd="0" destOrd="0" presId="urn:microsoft.com/office/officeart/2005/8/layout/hierarchy3"/>
    <dgm:cxn modelId="{43FD8D7C-2612-4757-BD3D-C6078B2EB27C}" type="presOf" srcId="{9296E522-B6AB-4E36-B3B9-60A534461DF3}" destId="{6300F687-347A-4C40-8AC1-4ACC4817394E}" srcOrd="1" destOrd="0" presId="urn:microsoft.com/office/officeart/2005/8/layout/hierarchy3"/>
    <dgm:cxn modelId="{B495371C-1745-4F8C-9EA2-08C602892227}" type="presOf" srcId="{C9E360B2-B9E9-432D-AFC1-54B55BA48CAD}" destId="{B29B1A8B-E0CA-4BE0-B2BB-54250667755C}" srcOrd="0" destOrd="0" presId="urn:microsoft.com/office/officeart/2005/8/layout/hierarchy3"/>
    <dgm:cxn modelId="{2593CDB6-880C-49C3-99E1-2790AFC2F5B0}" type="presOf" srcId="{F80EBCE0-8690-4B8A-9FA3-3D3A874FB097}" destId="{20CC9151-D7F9-4584-9A97-3106F67F7F8E}" srcOrd="0" destOrd="0" presId="urn:microsoft.com/office/officeart/2005/8/layout/hierarchy3"/>
    <dgm:cxn modelId="{BD8AAD25-D717-424B-A248-A56F7B97BF55}" type="presOf" srcId="{9296E522-B6AB-4E36-B3B9-60A534461DF3}" destId="{D9662E85-8F87-4A52-96B3-2936F9DB3AE6}" srcOrd="0" destOrd="0" presId="urn:microsoft.com/office/officeart/2005/8/layout/hierarchy3"/>
    <dgm:cxn modelId="{CCB6C39D-DDFA-416E-ABC8-79D18972B65C}" srcId="{9296E522-B6AB-4E36-B3B9-60A534461DF3}" destId="{14B5EBD2-2FC2-405C-9F75-E16F81438ABC}" srcOrd="0" destOrd="0" parTransId="{51D3A478-CCBD-4242-BF66-CB80D38707A2}" sibTransId="{ED47EF18-7DA2-4DBA-B916-E7D103C3623B}"/>
    <dgm:cxn modelId="{F237E2AD-0A31-4438-A133-C8D087CF6524}" type="presOf" srcId="{2DE60702-82DF-4C2E-BBDE-DB7713D28832}" destId="{B16B2D10-42B2-4F16-B4EC-D3FF947233C7}" srcOrd="0" destOrd="0" presId="urn:microsoft.com/office/officeart/2005/8/layout/hierarchy3"/>
    <dgm:cxn modelId="{95A89520-5969-4D27-9A73-761090F8543D}" srcId="{2DE60702-82DF-4C2E-BBDE-DB7713D28832}" destId="{C9E360B2-B9E9-432D-AFC1-54B55BA48CAD}" srcOrd="0" destOrd="0" parTransId="{F80EBCE0-8690-4B8A-9FA3-3D3A874FB097}" sibTransId="{47304FA6-1B29-45E9-97A2-69E7229F0175}"/>
    <dgm:cxn modelId="{4C7F5A36-E20D-4496-8715-638C35E5EEDC}" srcId="{E0292864-2168-454F-ADE9-7853B12E031C}" destId="{2DE60702-82DF-4C2E-BBDE-DB7713D28832}" srcOrd="1" destOrd="0" parTransId="{2F9546F2-6121-4FBE-AB49-3178E86EF179}" sibTransId="{F06BCC65-DE21-4435-8871-648087455DD7}"/>
    <dgm:cxn modelId="{32F96EDA-DE36-4E49-B1AB-83C8B656C385}" type="presOf" srcId="{E0292864-2168-454F-ADE9-7853B12E031C}" destId="{CADF5F81-01EE-4CB8-9E11-B074DF281022}" srcOrd="0" destOrd="0" presId="urn:microsoft.com/office/officeart/2005/8/layout/hierarchy3"/>
    <dgm:cxn modelId="{6D799176-ED0B-46D8-ABAA-7C19E69F6F4A}" type="presParOf" srcId="{CADF5F81-01EE-4CB8-9E11-B074DF281022}" destId="{01D7AC60-AD2F-4243-AB2C-7643F70C00D1}" srcOrd="0" destOrd="0" presId="urn:microsoft.com/office/officeart/2005/8/layout/hierarchy3"/>
    <dgm:cxn modelId="{3C868E8F-09F5-4665-9D70-5575C2EDAE0D}" type="presParOf" srcId="{01D7AC60-AD2F-4243-AB2C-7643F70C00D1}" destId="{8E43F87D-793B-441C-9766-CE1379678B88}" srcOrd="0" destOrd="0" presId="urn:microsoft.com/office/officeart/2005/8/layout/hierarchy3"/>
    <dgm:cxn modelId="{C0A9B944-ECCE-43AD-B8D3-9F934EA03C69}" type="presParOf" srcId="{8E43F87D-793B-441C-9766-CE1379678B88}" destId="{D9662E85-8F87-4A52-96B3-2936F9DB3AE6}" srcOrd="0" destOrd="0" presId="urn:microsoft.com/office/officeart/2005/8/layout/hierarchy3"/>
    <dgm:cxn modelId="{17882A30-3CED-4606-9B51-E5F3D10454C8}" type="presParOf" srcId="{8E43F87D-793B-441C-9766-CE1379678B88}" destId="{6300F687-347A-4C40-8AC1-4ACC4817394E}" srcOrd="1" destOrd="0" presId="urn:microsoft.com/office/officeart/2005/8/layout/hierarchy3"/>
    <dgm:cxn modelId="{9CC63EA8-590D-42A4-9BE4-47C6A79B8D90}" type="presParOf" srcId="{01D7AC60-AD2F-4243-AB2C-7643F70C00D1}" destId="{DBA0840F-E643-4E88-928D-9864337473DF}" srcOrd="1" destOrd="0" presId="urn:microsoft.com/office/officeart/2005/8/layout/hierarchy3"/>
    <dgm:cxn modelId="{85FC9AC8-FF3B-4199-9CBC-0133D5F648F8}" type="presParOf" srcId="{DBA0840F-E643-4E88-928D-9864337473DF}" destId="{49618E80-34A4-4955-BF53-D6C17DDA9573}" srcOrd="0" destOrd="0" presId="urn:microsoft.com/office/officeart/2005/8/layout/hierarchy3"/>
    <dgm:cxn modelId="{BAC9DEBC-3854-4ADE-991F-600448847550}" type="presParOf" srcId="{DBA0840F-E643-4E88-928D-9864337473DF}" destId="{1788D536-988E-4910-B8B5-D2B9AA106D08}" srcOrd="1" destOrd="0" presId="urn:microsoft.com/office/officeart/2005/8/layout/hierarchy3"/>
    <dgm:cxn modelId="{334C7779-3B3F-4880-BEDC-AAAEBC6469E3}" type="presParOf" srcId="{CADF5F81-01EE-4CB8-9E11-B074DF281022}" destId="{76C89F8A-6879-438D-BE66-B43ACDB966F3}" srcOrd="1" destOrd="0" presId="urn:microsoft.com/office/officeart/2005/8/layout/hierarchy3"/>
    <dgm:cxn modelId="{DDDD0613-F69E-4EA4-9D1F-90B97FD3BE11}" type="presParOf" srcId="{76C89F8A-6879-438D-BE66-B43ACDB966F3}" destId="{D68D3C0F-FB03-407C-B4BB-3F3DAB1C328A}" srcOrd="0" destOrd="0" presId="urn:microsoft.com/office/officeart/2005/8/layout/hierarchy3"/>
    <dgm:cxn modelId="{612CF5DC-C95A-453D-8CBB-E38FE5FDD77C}" type="presParOf" srcId="{D68D3C0F-FB03-407C-B4BB-3F3DAB1C328A}" destId="{B16B2D10-42B2-4F16-B4EC-D3FF947233C7}" srcOrd="0" destOrd="0" presId="urn:microsoft.com/office/officeart/2005/8/layout/hierarchy3"/>
    <dgm:cxn modelId="{14BFFFC2-0652-4012-B39E-AB712A10AF67}" type="presParOf" srcId="{D68D3C0F-FB03-407C-B4BB-3F3DAB1C328A}" destId="{8729DA8B-163A-494E-BBD4-96375DC292FB}" srcOrd="1" destOrd="0" presId="urn:microsoft.com/office/officeart/2005/8/layout/hierarchy3"/>
    <dgm:cxn modelId="{DAA24F24-38AD-4FF6-B74E-534658B2848C}" type="presParOf" srcId="{76C89F8A-6879-438D-BE66-B43ACDB966F3}" destId="{9A0DADDD-74C4-4346-930C-94FF8AFAC6E2}" srcOrd="1" destOrd="0" presId="urn:microsoft.com/office/officeart/2005/8/layout/hierarchy3"/>
    <dgm:cxn modelId="{1D836160-0728-4F7D-8AAF-B6D571FCF704}" type="presParOf" srcId="{9A0DADDD-74C4-4346-930C-94FF8AFAC6E2}" destId="{20CC9151-D7F9-4584-9A97-3106F67F7F8E}" srcOrd="0" destOrd="0" presId="urn:microsoft.com/office/officeart/2005/8/layout/hierarchy3"/>
    <dgm:cxn modelId="{C3D1902A-A74A-4407-A726-6BE0DA9A8E62}" type="presParOf" srcId="{9A0DADDD-74C4-4346-930C-94FF8AFAC6E2}" destId="{B29B1A8B-E0CA-4BE0-B2BB-54250667755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91207C-DA51-4FEC-8001-5B85833AA89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nl-NL"/>
        </a:p>
      </dgm:t>
    </dgm:pt>
    <dgm:pt modelId="{B661FEC5-6ECA-4616-B888-238F78326221}">
      <dgm:prSet phldrT="[Tekst]" custT="1"/>
      <dgm:spPr/>
      <dgm:t>
        <a:bodyPr/>
        <a:lstStyle/>
        <a:p>
          <a:r>
            <a:rPr lang="en-US" sz="1400" dirty="0" err="1" smtClean="0"/>
            <a:t>Goed</a:t>
          </a:r>
          <a:r>
            <a:rPr lang="en-US" sz="1400" dirty="0" smtClean="0"/>
            <a:t> </a:t>
          </a:r>
          <a:r>
            <a:rPr lang="en-US" sz="1400" dirty="0" err="1" smtClean="0"/>
            <a:t>bestuur</a:t>
          </a:r>
          <a:endParaRPr lang="en-US" sz="1400" dirty="0" smtClean="0"/>
        </a:p>
        <a:p>
          <a:endParaRPr lang="en-US" sz="1400" dirty="0" smtClean="0"/>
        </a:p>
        <a:p>
          <a:r>
            <a:rPr lang="en-US" sz="1400" dirty="0" err="1" smtClean="0"/>
            <a:t>Ethiek</a:t>
          </a:r>
          <a:r>
            <a:rPr lang="en-US" sz="1400" dirty="0" smtClean="0"/>
            <a:t> en </a:t>
          </a:r>
          <a:r>
            <a:rPr lang="en-US" sz="1400" dirty="0" err="1" smtClean="0"/>
            <a:t>normen</a:t>
          </a:r>
          <a:endParaRPr lang="en-US" sz="1400" dirty="0" smtClean="0"/>
        </a:p>
        <a:p>
          <a:endParaRPr lang="en-US" sz="1400" dirty="0" smtClean="0"/>
        </a:p>
        <a:p>
          <a:r>
            <a:rPr lang="en-US" sz="1400" dirty="0" err="1" smtClean="0"/>
            <a:t>Onderwijs</a:t>
          </a:r>
          <a:r>
            <a:rPr lang="en-US" sz="1400" dirty="0" smtClean="0"/>
            <a:t> &amp; </a:t>
          </a:r>
          <a:r>
            <a:rPr lang="en-US" sz="1400" dirty="0" err="1" smtClean="0"/>
            <a:t>cultuur</a:t>
          </a:r>
          <a:endParaRPr lang="en-US" sz="1400" dirty="0" smtClean="0"/>
        </a:p>
        <a:p>
          <a:endParaRPr lang="en-US" sz="1400" dirty="0" smtClean="0"/>
        </a:p>
        <a:p>
          <a:r>
            <a:rPr lang="en-US" sz="1400" dirty="0" err="1" smtClean="0"/>
            <a:t>Zorg</a:t>
          </a:r>
          <a:r>
            <a:rPr lang="en-US" sz="1400" dirty="0" smtClean="0"/>
            <a:t> </a:t>
          </a:r>
          <a:r>
            <a:rPr lang="en-US" sz="1400" dirty="0" err="1" smtClean="0"/>
            <a:t>voor</a:t>
          </a:r>
          <a:r>
            <a:rPr lang="en-US" sz="1400" dirty="0" smtClean="0"/>
            <a:t> de </a:t>
          </a:r>
          <a:r>
            <a:rPr lang="en-US" sz="1400" dirty="0" err="1" smtClean="0"/>
            <a:t>natuur</a:t>
          </a:r>
          <a:endParaRPr lang="en-US" sz="1400" dirty="0" smtClean="0"/>
        </a:p>
        <a:p>
          <a:endParaRPr lang="en-US" sz="1400" dirty="0" smtClean="0"/>
        </a:p>
        <a:p>
          <a:r>
            <a:rPr lang="en-US" sz="1400" dirty="0" err="1" smtClean="0"/>
            <a:t>Zorg</a:t>
          </a:r>
          <a:r>
            <a:rPr lang="en-US" sz="1400" dirty="0" smtClean="0"/>
            <a:t> </a:t>
          </a:r>
          <a:r>
            <a:rPr lang="en-US" sz="1400" dirty="0" err="1" smtClean="0"/>
            <a:t>voor</a:t>
          </a:r>
          <a:r>
            <a:rPr lang="en-US" sz="1400" dirty="0" smtClean="0"/>
            <a:t> het milieu</a:t>
          </a:r>
          <a:endParaRPr lang="nl-NL" sz="1400" dirty="0"/>
        </a:p>
      </dgm:t>
    </dgm:pt>
    <dgm:pt modelId="{1D81A8B2-8FDF-42A0-A2F6-098C703D9E4A}" type="parTrans" cxnId="{9335FDEE-CECF-426C-AAE4-2A3328049C61}">
      <dgm:prSet/>
      <dgm:spPr/>
      <dgm:t>
        <a:bodyPr/>
        <a:lstStyle/>
        <a:p>
          <a:endParaRPr lang="nl-NL"/>
        </a:p>
      </dgm:t>
    </dgm:pt>
    <dgm:pt modelId="{FB4F2240-8C3B-4CAA-8C27-65803B05B38B}" type="sibTrans" cxnId="{9335FDEE-CECF-426C-AAE4-2A3328049C61}">
      <dgm:prSet/>
      <dgm:spPr/>
      <dgm:t>
        <a:bodyPr/>
        <a:lstStyle/>
        <a:p>
          <a:endParaRPr lang="nl-NL"/>
        </a:p>
      </dgm:t>
    </dgm:pt>
    <dgm:pt modelId="{28227BB2-BA22-4E28-A7D6-3D7E80752874}">
      <dgm:prSet phldrT="[Tekst]" custT="1"/>
      <dgm:spPr/>
      <dgm:t>
        <a:bodyPr/>
        <a:lstStyle/>
        <a:p>
          <a:r>
            <a:rPr lang="en-US" sz="2000" dirty="0" err="1" smtClean="0"/>
            <a:t>Aandachtspunten</a:t>
          </a:r>
          <a:endParaRPr lang="nl-NL" sz="2000" dirty="0"/>
        </a:p>
      </dgm:t>
    </dgm:pt>
    <dgm:pt modelId="{A0F52030-91A4-4BE7-A4B8-A98D4941B944}" type="parTrans" cxnId="{4EFEAAD3-86CE-4BD6-B42D-3CB143B1BE87}">
      <dgm:prSet/>
      <dgm:spPr/>
      <dgm:t>
        <a:bodyPr/>
        <a:lstStyle/>
        <a:p>
          <a:endParaRPr lang="nl-NL"/>
        </a:p>
      </dgm:t>
    </dgm:pt>
    <dgm:pt modelId="{08CED266-278C-4A6D-B163-525FCEDF8B31}" type="sibTrans" cxnId="{4EFEAAD3-86CE-4BD6-B42D-3CB143B1BE87}">
      <dgm:prSet/>
      <dgm:spPr/>
      <dgm:t>
        <a:bodyPr/>
        <a:lstStyle/>
        <a:p>
          <a:endParaRPr lang="nl-NL"/>
        </a:p>
      </dgm:t>
    </dgm:pt>
    <dgm:pt modelId="{89A21D3F-9B09-4908-9E9E-DA05CF03A7A3}">
      <dgm:prSet phldrT="[Tekst]" custT="1"/>
      <dgm:spPr/>
      <dgm:t>
        <a:bodyPr/>
        <a:lstStyle/>
        <a:p>
          <a:r>
            <a:rPr lang="en-US" sz="1400" dirty="0" err="1" smtClean="0"/>
            <a:t>Toekomst-perspectief</a:t>
          </a:r>
          <a:endParaRPr lang="en-US" sz="1400" dirty="0" smtClean="0"/>
        </a:p>
        <a:p>
          <a:endParaRPr lang="en-US" sz="1400" dirty="0" smtClean="0"/>
        </a:p>
        <a:p>
          <a:r>
            <a:rPr lang="en-US" sz="1400" dirty="0" err="1" smtClean="0"/>
            <a:t>Globalisatie</a:t>
          </a:r>
          <a:endParaRPr lang="en-US" sz="1400" dirty="0" smtClean="0"/>
        </a:p>
        <a:p>
          <a:endParaRPr lang="en-US" sz="1400" dirty="0" smtClean="0"/>
        </a:p>
        <a:p>
          <a:r>
            <a:rPr lang="en-US" sz="1400" dirty="0" err="1" smtClean="0"/>
            <a:t>Ongelijkheid</a:t>
          </a:r>
          <a:r>
            <a:rPr lang="en-US" sz="1400" dirty="0" smtClean="0"/>
            <a:t> </a:t>
          </a:r>
          <a:endParaRPr lang="en-US" sz="1400" dirty="0" smtClean="0"/>
        </a:p>
        <a:p>
          <a:endParaRPr lang="en-US" sz="1400" dirty="0" smtClean="0"/>
        </a:p>
        <a:p>
          <a:r>
            <a:rPr lang="en-US" sz="1400" dirty="0" err="1" smtClean="0"/>
            <a:t>Zelfverantwoorde-lijkheid</a:t>
          </a:r>
          <a:endParaRPr lang="nl-NL" sz="1400" dirty="0"/>
        </a:p>
      </dgm:t>
    </dgm:pt>
    <dgm:pt modelId="{2752E3F6-2188-4BC2-A415-DAC28BF62114}" type="parTrans" cxnId="{3EE539B1-76C4-4F38-9184-195C45E87DBB}">
      <dgm:prSet/>
      <dgm:spPr/>
      <dgm:t>
        <a:bodyPr/>
        <a:lstStyle/>
        <a:p>
          <a:endParaRPr lang="nl-NL"/>
        </a:p>
      </dgm:t>
    </dgm:pt>
    <dgm:pt modelId="{AD109135-29F3-4E28-8700-B2F3B932328C}" type="sibTrans" cxnId="{3EE539B1-76C4-4F38-9184-195C45E87DBB}">
      <dgm:prSet/>
      <dgm:spPr/>
      <dgm:t>
        <a:bodyPr/>
        <a:lstStyle/>
        <a:p>
          <a:endParaRPr lang="nl-NL"/>
        </a:p>
      </dgm:t>
    </dgm:pt>
    <dgm:pt modelId="{1AB519C8-6CAF-4F6E-B2BA-AE2FF60DC702}">
      <dgm:prSet phldrT="[Tekst]" custT="1"/>
      <dgm:spPr/>
      <dgm:t>
        <a:bodyPr/>
        <a:lstStyle/>
        <a:p>
          <a:r>
            <a:rPr lang="en-US" sz="2200" dirty="0" err="1" smtClean="0"/>
            <a:t>Mens</a:t>
          </a:r>
          <a:r>
            <a:rPr lang="en-US" sz="2200" dirty="0" smtClean="0"/>
            <a:t> &amp; milieu- </a:t>
          </a:r>
          <a:r>
            <a:rPr lang="en-US" sz="2200" dirty="0" err="1" smtClean="0"/>
            <a:t>maatschappij</a:t>
          </a:r>
          <a:endParaRPr lang="nl-NL" sz="2200" dirty="0"/>
        </a:p>
      </dgm:t>
    </dgm:pt>
    <dgm:pt modelId="{1AE4814F-5683-4CBB-82E5-ECDA3DF1B8BB}" type="sibTrans" cxnId="{F5CD7A66-27CA-45EB-AB98-A5487A1F644D}">
      <dgm:prSet/>
      <dgm:spPr/>
      <dgm:t>
        <a:bodyPr/>
        <a:lstStyle/>
        <a:p>
          <a:endParaRPr lang="nl-NL"/>
        </a:p>
      </dgm:t>
    </dgm:pt>
    <dgm:pt modelId="{5394CFB8-BC60-4EC8-A9A5-2B9AA4F18069}" type="parTrans" cxnId="{F5CD7A66-27CA-45EB-AB98-A5487A1F644D}">
      <dgm:prSet/>
      <dgm:spPr/>
      <dgm:t>
        <a:bodyPr/>
        <a:lstStyle/>
        <a:p>
          <a:endParaRPr lang="nl-NL"/>
        </a:p>
      </dgm:t>
    </dgm:pt>
    <dgm:pt modelId="{CD1E2490-C7E8-4FF4-AD5C-75B14B32A997}" type="pres">
      <dgm:prSet presAssocID="{7191207C-DA51-4FEC-8001-5B85833AA893}" presName="diagram" presStyleCnt="0">
        <dgm:presLayoutVars>
          <dgm:chPref val="1"/>
          <dgm:dir/>
          <dgm:animOne val="branch"/>
          <dgm:animLvl val="lvl"/>
          <dgm:resizeHandles/>
        </dgm:presLayoutVars>
      </dgm:prSet>
      <dgm:spPr/>
      <dgm:t>
        <a:bodyPr/>
        <a:lstStyle/>
        <a:p>
          <a:endParaRPr lang="nl-NL"/>
        </a:p>
      </dgm:t>
    </dgm:pt>
    <dgm:pt modelId="{0B1233AF-6A62-46EC-AE0B-1A9B830AE9C0}" type="pres">
      <dgm:prSet presAssocID="{1AB519C8-6CAF-4F6E-B2BA-AE2FF60DC702}" presName="root" presStyleCnt="0"/>
      <dgm:spPr/>
    </dgm:pt>
    <dgm:pt modelId="{49BCF71D-6395-4EF9-9CC1-CC909F56793B}" type="pres">
      <dgm:prSet presAssocID="{1AB519C8-6CAF-4F6E-B2BA-AE2FF60DC702}" presName="rootComposite" presStyleCnt="0"/>
      <dgm:spPr/>
    </dgm:pt>
    <dgm:pt modelId="{2B63AED5-CA5A-4A39-9ED0-EAB2D73B8B97}" type="pres">
      <dgm:prSet presAssocID="{1AB519C8-6CAF-4F6E-B2BA-AE2FF60DC702}" presName="rootText" presStyleLbl="node1" presStyleIdx="0" presStyleCnt="2" custScaleX="175945" custScaleY="118254" custLinFactNeighborX="-95" custLinFactNeighborY="-51697"/>
      <dgm:spPr/>
      <dgm:t>
        <a:bodyPr/>
        <a:lstStyle/>
        <a:p>
          <a:endParaRPr lang="nl-NL"/>
        </a:p>
      </dgm:t>
    </dgm:pt>
    <dgm:pt modelId="{600243E2-AFB7-434C-9DD4-E407074F19A3}" type="pres">
      <dgm:prSet presAssocID="{1AB519C8-6CAF-4F6E-B2BA-AE2FF60DC702}" presName="rootConnector" presStyleLbl="node1" presStyleIdx="0" presStyleCnt="2"/>
      <dgm:spPr/>
      <dgm:t>
        <a:bodyPr/>
        <a:lstStyle/>
        <a:p>
          <a:endParaRPr lang="nl-NL"/>
        </a:p>
      </dgm:t>
    </dgm:pt>
    <dgm:pt modelId="{6F9B7CF8-79AE-4701-9980-D12B23DB0B71}" type="pres">
      <dgm:prSet presAssocID="{1AB519C8-6CAF-4F6E-B2BA-AE2FF60DC702}" presName="childShape" presStyleCnt="0"/>
      <dgm:spPr/>
    </dgm:pt>
    <dgm:pt modelId="{A60C58C6-BF74-4A43-83E8-7594521B4654}" type="pres">
      <dgm:prSet presAssocID="{1D81A8B2-8FDF-42A0-A2F6-098C703D9E4A}" presName="Name13" presStyleLbl="parChTrans1D2" presStyleIdx="0" presStyleCnt="2"/>
      <dgm:spPr/>
      <dgm:t>
        <a:bodyPr/>
        <a:lstStyle/>
        <a:p>
          <a:endParaRPr lang="nl-NL"/>
        </a:p>
      </dgm:t>
    </dgm:pt>
    <dgm:pt modelId="{2A647780-0870-47CE-8439-CA47A961BEF3}" type="pres">
      <dgm:prSet presAssocID="{B661FEC5-6ECA-4616-B888-238F78326221}" presName="childText" presStyleLbl="bgAcc1" presStyleIdx="0" presStyleCnt="2" custScaleX="125694" custScaleY="802300" custLinFactNeighborX="2517" custLinFactNeighborY="12885">
        <dgm:presLayoutVars>
          <dgm:bulletEnabled val="1"/>
        </dgm:presLayoutVars>
      </dgm:prSet>
      <dgm:spPr/>
      <dgm:t>
        <a:bodyPr/>
        <a:lstStyle/>
        <a:p>
          <a:endParaRPr lang="nl-NL"/>
        </a:p>
      </dgm:t>
    </dgm:pt>
    <dgm:pt modelId="{37116E03-A5E9-4229-88CD-9070A92D53C9}" type="pres">
      <dgm:prSet presAssocID="{28227BB2-BA22-4E28-A7D6-3D7E80752874}" presName="root" presStyleCnt="0"/>
      <dgm:spPr/>
    </dgm:pt>
    <dgm:pt modelId="{93179888-205A-4EBD-8643-7C78B8A23D8B}" type="pres">
      <dgm:prSet presAssocID="{28227BB2-BA22-4E28-A7D6-3D7E80752874}" presName="rootComposite" presStyleCnt="0"/>
      <dgm:spPr/>
    </dgm:pt>
    <dgm:pt modelId="{0C3666C0-D9FB-47AA-8137-12B642335DDB}" type="pres">
      <dgm:prSet presAssocID="{28227BB2-BA22-4E28-A7D6-3D7E80752874}" presName="rootText" presStyleLbl="node1" presStyleIdx="1" presStyleCnt="2" custScaleX="195765" custLinFactNeighborX="-2590" custLinFactNeighborY="-73311"/>
      <dgm:spPr/>
      <dgm:t>
        <a:bodyPr/>
        <a:lstStyle/>
        <a:p>
          <a:endParaRPr lang="nl-NL"/>
        </a:p>
      </dgm:t>
    </dgm:pt>
    <dgm:pt modelId="{F3BE7E68-9E72-4BFE-B3BB-26B9D3EB8760}" type="pres">
      <dgm:prSet presAssocID="{28227BB2-BA22-4E28-A7D6-3D7E80752874}" presName="rootConnector" presStyleLbl="node1" presStyleIdx="1" presStyleCnt="2"/>
      <dgm:spPr/>
      <dgm:t>
        <a:bodyPr/>
        <a:lstStyle/>
        <a:p>
          <a:endParaRPr lang="nl-NL"/>
        </a:p>
      </dgm:t>
    </dgm:pt>
    <dgm:pt modelId="{BC5AA494-82AA-4F1F-B8D0-CAB7F37C272B}" type="pres">
      <dgm:prSet presAssocID="{28227BB2-BA22-4E28-A7D6-3D7E80752874}" presName="childShape" presStyleCnt="0"/>
      <dgm:spPr/>
    </dgm:pt>
    <dgm:pt modelId="{BE57B468-E6E5-4183-8AC5-AAABC8FAB034}" type="pres">
      <dgm:prSet presAssocID="{2752E3F6-2188-4BC2-A415-DAC28BF62114}" presName="Name13" presStyleLbl="parChTrans1D2" presStyleIdx="1" presStyleCnt="2"/>
      <dgm:spPr/>
      <dgm:t>
        <a:bodyPr/>
        <a:lstStyle/>
        <a:p>
          <a:endParaRPr lang="nl-NL"/>
        </a:p>
      </dgm:t>
    </dgm:pt>
    <dgm:pt modelId="{9403BDFC-CEBE-45B4-A9D9-0F939FC2B2F4}" type="pres">
      <dgm:prSet presAssocID="{89A21D3F-9B09-4908-9E9E-DA05CF03A7A3}" presName="childText" presStyleLbl="bgAcc1" presStyleIdx="1" presStyleCnt="2" custScaleX="175957" custScaleY="804280" custLinFactNeighborX="-7882" custLinFactNeighborY="21753">
        <dgm:presLayoutVars>
          <dgm:bulletEnabled val="1"/>
        </dgm:presLayoutVars>
      </dgm:prSet>
      <dgm:spPr/>
      <dgm:t>
        <a:bodyPr/>
        <a:lstStyle/>
        <a:p>
          <a:endParaRPr lang="nl-NL"/>
        </a:p>
      </dgm:t>
    </dgm:pt>
  </dgm:ptLst>
  <dgm:cxnLst>
    <dgm:cxn modelId="{58826A37-983C-4B89-9EF0-FDDE2183E732}" type="presOf" srcId="{2752E3F6-2188-4BC2-A415-DAC28BF62114}" destId="{BE57B468-E6E5-4183-8AC5-AAABC8FAB034}" srcOrd="0" destOrd="0" presId="urn:microsoft.com/office/officeart/2005/8/layout/hierarchy3"/>
    <dgm:cxn modelId="{4EFEAAD3-86CE-4BD6-B42D-3CB143B1BE87}" srcId="{7191207C-DA51-4FEC-8001-5B85833AA893}" destId="{28227BB2-BA22-4E28-A7D6-3D7E80752874}" srcOrd="1" destOrd="0" parTransId="{A0F52030-91A4-4BE7-A4B8-A98D4941B944}" sibTransId="{08CED266-278C-4A6D-B163-525FCEDF8B31}"/>
    <dgm:cxn modelId="{7B42ACFC-22E1-4118-B072-6CA20DDCD909}" type="presOf" srcId="{1AB519C8-6CAF-4F6E-B2BA-AE2FF60DC702}" destId="{2B63AED5-CA5A-4A39-9ED0-EAB2D73B8B97}" srcOrd="0" destOrd="0" presId="urn:microsoft.com/office/officeart/2005/8/layout/hierarchy3"/>
    <dgm:cxn modelId="{F5CD7A66-27CA-45EB-AB98-A5487A1F644D}" srcId="{7191207C-DA51-4FEC-8001-5B85833AA893}" destId="{1AB519C8-6CAF-4F6E-B2BA-AE2FF60DC702}" srcOrd="0" destOrd="0" parTransId="{5394CFB8-BC60-4EC8-A9A5-2B9AA4F18069}" sibTransId="{1AE4814F-5683-4CBB-82E5-ECDA3DF1B8BB}"/>
    <dgm:cxn modelId="{32EEAD93-2E8C-428D-ADDB-4376A2F609C4}" type="presOf" srcId="{89A21D3F-9B09-4908-9E9E-DA05CF03A7A3}" destId="{9403BDFC-CEBE-45B4-A9D9-0F939FC2B2F4}" srcOrd="0" destOrd="0" presId="urn:microsoft.com/office/officeart/2005/8/layout/hierarchy3"/>
    <dgm:cxn modelId="{3EE539B1-76C4-4F38-9184-195C45E87DBB}" srcId="{28227BB2-BA22-4E28-A7D6-3D7E80752874}" destId="{89A21D3F-9B09-4908-9E9E-DA05CF03A7A3}" srcOrd="0" destOrd="0" parTransId="{2752E3F6-2188-4BC2-A415-DAC28BF62114}" sibTransId="{AD109135-29F3-4E28-8700-B2F3B932328C}"/>
    <dgm:cxn modelId="{CC9584F0-95BF-429C-90AB-6790B28E3C01}" type="presOf" srcId="{28227BB2-BA22-4E28-A7D6-3D7E80752874}" destId="{0C3666C0-D9FB-47AA-8137-12B642335DDB}" srcOrd="0" destOrd="0" presId="urn:microsoft.com/office/officeart/2005/8/layout/hierarchy3"/>
    <dgm:cxn modelId="{9335FDEE-CECF-426C-AAE4-2A3328049C61}" srcId="{1AB519C8-6CAF-4F6E-B2BA-AE2FF60DC702}" destId="{B661FEC5-6ECA-4616-B888-238F78326221}" srcOrd="0" destOrd="0" parTransId="{1D81A8B2-8FDF-42A0-A2F6-098C703D9E4A}" sibTransId="{FB4F2240-8C3B-4CAA-8C27-65803B05B38B}"/>
    <dgm:cxn modelId="{087434EC-E893-4416-8CA8-BA86E20A4D07}" type="presOf" srcId="{28227BB2-BA22-4E28-A7D6-3D7E80752874}" destId="{F3BE7E68-9E72-4BFE-B3BB-26B9D3EB8760}" srcOrd="1" destOrd="0" presId="urn:microsoft.com/office/officeart/2005/8/layout/hierarchy3"/>
    <dgm:cxn modelId="{426CFA60-2B59-4BA1-877E-5A569383AAF9}" type="presOf" srcId="{7191207C-DA51-4FEC-8001-5B85833AA893}" destId="{CD1E2490-C7E8-4FF4-AD5C-75B14B32A997}" srcOrd="0" destOrd="0" presId="urn:microsoft.com/office/officeart/2005/8/layout/hierarchy3"/>
    <dgm:cxn modelId="{38687D34-A3FB-47CA-887D-60C29DAB110C}" type="presOf" srcId="{1D81A8B2-8FDF-42A0-A2F6-098C703D9E4A}" destId="{A60C58C6-BF74-4A43-83E8-7594521B4654}" srcOrd="0" destOrd="0" presId="urn:microsoft.com/office/officeart/2005/8/layout/hierarchy3"/>
    <dgm:cxn modelId="{D3FB811C-DEEB-427F-BB86-3054F9A94901}" type="presOf" srcId="{B661FEC5-6ECA-4616-B888-238F78326221}" destId="{2A647780-0870-47CE-8439-CA47A961BEF3}" srcOrd="0" destOrd="0" presId="urn:microsoft.com/office/officeart/2005/8/layout/hierarchy3"/>
    <dgm:cxn modelId="{CDE1865F-46DA-447A-9BBA-4553B06EEA22}" type="presOf" srcId="{1AB519C8-6CAF-4F6E-B2BA-AE2FF60DC702}" destId="{600243E2-AFB7-434C-9DD4-E407074F19A3}" srcOrd="1" destOrd="0" presId="urn:microsoft.com/office/officeart/2005/8/layout/hierarchy3"/>
    <dgm:cxn modelId="{7202C4D6-83BB-40F0-8315-09280E019C32}" type="presParOf" srcId="{CD1E2490-C7E8-4FF4-AD5C-75B14B32A997}" destId="{0B1233AF-6A62-46EC-AE0B-1A9B830AE9C0}" srcOrd="0" destOrd="0" presId="urn:microsoft.com/office/officeart/2005/8/layout/hierarchy3"/>
    <dgm:cxn modelId="{93B62D53-15F5-4E21-8E29-D99C3388E119}" type="presParOf" srcId="{0B1233AF-6A62-46EC-AE0B-1A9B830AE9C0}" destId="{49BCF71D-6395-4EF9-9CC1-CC909F56793B}" srcOrd="0" destOrd="0" presId="urn:microsoft.com/office/officeart/2005/8/layout/hierarchy3"/>
    <dgm:cxn modelId="{D1FB8018-7B0C-497B-92D7-F67231163092}" type="presParOf" srcId="{49BCF71D-6395-4EF9-9CC1-CC909F56793B}" destId="{2B63AED5-CA5A-4A39-9ED0-EAB2D73B8B97}" srcOrd="0" destOrd="0" presId="urn:microsoft.com/office/officeart/2005/8/layout/hierarchy3"/>
    <dgm:cxn modelId="{3C12A506-09B5-4D4B-9065-16C487944A52}" type="presParOf" srcId="{49BCF71D-6395-4EF9-9CC1-CC909F56793B}" destId="{600243E2-AFB7-434C-9DD4-E407074F19A3}" srcOrd="1" destOrd="0" presId="urn:microsoft.com/office/officeart/2005/8/layout/hierarchy3"/>
    <dgm:cxn modelId="{6F30B21B-E2D2-431F-9C08-E058863206C2}" type="presParOf" srcId="{0B1233AF-6A62-46EC-AE0B-1A9B830AE9C0}" destId="{6F9B7CF8-79AE-4701-9980-D12B23DB0B71}" srcOrd="1" destOrd="0" presId="urn:microsoft.com/office/officeart/2005/8/layout/hierarchy3"/>
    <dgm:cxn modelId="{AB78E51A-2081-4DE6-91CE-6CB594DC5838}" type="presParOf" srcId="{6F9B7CF8-79AE-4701-9980-D12B23DB0B71}" destId="{A60C58C6-BF74-4A43-83E8-7594521B4654}" srcOrd="0" destOrd="0" presId="urn:microsoft.com/office/officeart/2005/8/layout/hierarchy3"/>
    <dgm:cxn modelId="{44C0414B-A680-4457-8965-FB0897F65C90}" type="presParOf" srcId="{6F9B7CF8-79AE-4701-9980-D12B23DB0B71}" destId="{2A647780-0870-47CE-8439-CA47A961BEF3}" srcOrd="1" destOrd="0" presId="urn:microsoft.com/office/officeart/2005/8/layout/hierarchy3"/>
    <dgm:cxn modelId="{B574A166-6725-4B11-BB2E-209AEFBF45DA}" type="presParOf" srcId="{CD1E2490-C7E8-4FF4-AD5C-75B14B32A997}" destId="{37116E03-A5E9-4229-88CD-9070A92D53C9}" srcOrd="1" destOrd="0" presId="urn:microsoft.com/office/officeart/2005/8/layout/hierarchy3"/>
    <dgm:cxn modelId="{24D96759-833E-4CAD-95C7-8352CA7CD885}" type="presParOf" srcId="{37116E03-A5E9-4229-88CD-9070A92D53C9}" destId="{93179888-205A-4EBD-8643-7C78B8A23D8B}" srcOrd="0" destOrd="0" presId="urn:microsoft.com/office/officeart/2005/8/layout/hierarchy3"/>
    <dgm:cxn modelId="{15D7C330-E1CA-478E-A34A-179DAA94458B}" type="presParOf" srcId="{93179888-205A-4EBD-8643-7C78B8A23D8B}" destId="{0C3666C0-D9FB-47AA-8137-12B642335DDB}" srcOrd="0" destOrd="0" presId="urn:microsoft.com/office/officeart/2005/8/layout/hierarchy3"/>
    <dgm:cxn modelId="{D82C04F3-A3B2-4DDD-AF1A-5F19761ED7FF}" type="presParOf" srcId="{93179888-205A-4EBD-8643-7C78B8A23D8B}" destId="{F3BE7E68-9E72-4BFE-B3BB-26B9D3EB8760}" srcOrd="1" destOrd="0" presId="urn:microsoft.com/office/officeart/2005/8/layout/hierarchy3"/>
    <dgm:cxn modelId="{56AB5D7F-DC65-4A50-95E3-C713616887CE}" type="presParOf" srcId="{37116E03-A5E9-4229-88CD-9070A92D53C9}" destId="{BC5AA494-82AA-4F1F-B8D0-CAB7F37C272B}" srcOrd="1" destOrd="0" presId="urn:microsoft.com/office/officeart/2005/8/layout/hierarchy3"/>
    <dgm:cxn modelId="{5B4CD84A-ACD9-4371-8114-08BDB0561553}" type="presParOf" srcId="{BC5AA494-82AA-4F1F-B8D0-CAB7F37C272B}" destId="{BE57B468-E6E5-4183-8AC5-AAABC8FAB034}" srcOrd="0" destOrd="0" presId="urn:microsoft.com/office/officeart/2005/8/layout/hierarchy3"/>
    <dgm:cxn modelId="{0E06F584-51E2-4C13-9FF7-7007324C8623}" type="presParOf" srcId="{BC5AA494-82AA-4F1F-B8D0-CAB7F37C272B}" destId="{9403BDFC-CEBE-45B4-A9D9-0F939FC2B2F4}"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62E85-8F87-4A52-96B3-2936F9DB3AE6}">
      <dsp:nvSpPr>
        <dsp:cNvPr id="0" name=""/>
        <dsp:cNvSpPr/>
      </dsp:nvSpPr>
      <dsp:spPr>
        <a:xfrm>
          <a:off x="4" y="0"/>
          <a:ext cx="1786495" cy="89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De </a:t>
          </a:r>
          <a:r>
            <a:rPr lang="en-US" sz="2200" kern="1200" dirty="0" err="1" smtClean="0"/>
            <a:t>menselijke</a:t>
          </a:r>
          <a:r>
            <a:rPr lang="en-US" sz="2200" kern="1200" dirty="0" smtClean="0"/>
            <a:t> </a:t>
          </a:r>
          <a:r>
            <a:rPr lang="en-US" sz="2200" kern="1200" dirty="0" err="1" smtClean="0"/>
            <a:t>levenscyclus</a:t>
          </a:r>
          <a:endParaRPr lang="nl-NL" sz="2200" kern="1200" dirty="0"/>
        </a:p>
      </dsp:txBody>
      <dsp:txXfrm>
        <a:off x="26166" y="26162"/>
        <a:ext cx="1734171" cy="840923"/>
      </dsp:txXfrm>
    </dsp:sp>
    <dsp:sp modelId="{49618E80-34A4-4955-BF53-D6C17DDA9573}">
      <dsp:nvSpPr>
        <dsp:cNvPr id="0" name=""/>
        <dsp:cNvSpPr/>
      </dsp:nvSpPr>
      <dsp:spPr>
        <a:xfrm>
          <a:off x="178654" y="893247"/>
          <a:ext cx="202352" cy="2460062"/>
        </a:xfrm>
        <a:custGeom>
          <a:avLst/>
          <a:gdLst/>
          <a:ahLst/>
          <a:cxnLst/>
          <a:rect l="0" t="0" r="0" b="0"/>
          <a:pathLst>
            <a:path>
              <a:moveTo>
                <a:pt x="0" y="0"/>
              </a:moveTo>
              <a:lnTo>
                <a:pt x="0" y="2460062"/>
              </a:lnTo>
              <a:lnTo>
                <a:pt x="202352" y="2460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8D536-988E-4910-B8B5-D2B9AA106D08}">
      <dsp:nvSpPr>
        <dsp:cNvPr id="0" name=""/>
        <dsp:cNvSpPr/>
      </dsp:nvSpPr>
      <dsp:spPr>
        <a:xfrm>
          <a:off x="381007" y="1066801"/>
          <a:ext cx="1851609" cy="45730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140000"/>
            </a:lnSpc>
            <a:spcBef>
              <a:spcPct val="0"/>
            </a:spcBef>
            <a:spcAft>
              <a:spcPct val="35000"/>
            </a:spcAft>
          </a:pPr>
          <a:r>
            <a:rPr lang="en-US" sz="1400" kern="1200" dirty="0" err="1" smtClean="0"/>
            <a:t>Zwangerschap</a:t>
          </a:r>
          <a:r>
            <a:rPr lang="en-US" sz="1400" kern="1200" dirty="0" smtClean="0"/>
            <a:t> &amp; </a:t>
          </a:r>
          <a:r>
            <a:rPr lang="en-US" sz="1400" kern="1200" dirty="0" err="1" smtClean="0"/>
            <a:t>Bevalling</a:t>
          </a:r>
          <a:endParaRPr lang="en-US" sz="1400" kern="1200" dirty="0" smtClean="0"/>
        </a:p>
        <a:p>
          <a:pPr lvl="0" algn="l" defTabSz="622300">
            <a:lnSpc>
              <a:spcPct val="140000"/>
            </a:lnSpc>
            <a:spcBef>
              <a:spcPct val="0"/>
            </a:spcBef>
            <a:spcAft>
              <a:spcPct val="35000"/>
            </a:spcAft>
          </a:pPr>
          <a:r>
            <a:rPr lang="en-US" sz="1400" kern="1200" dirty="0" smtClean="0"/>
            <a:t>De baby</a:t>
          </a:r>
        </a:p>
        <a:p>
          <a:pPr lvl="0" algn="l" defTabSz="622300">
            <a:lnSpc>
              <a:spcPct val="140000"/>
            </a:lnSpc>
            <a:spcBef>
              <a:spcPct val="0"/>
            </a:spcBef>
            <a:spcAft>
              <a:spcPct val="35000"/>
            </a:spcAft>
          </a:pPr>
          <a:r>
            <a:rPr lang="en-US" sz="1400" kern="1200" dirty="0" smtClean="0"/>
            <a:t>De </a:t>
          </a:r>
          <a:r>
            <a:rPr lang="en-US" sz="1400" kern="1200" dirty="0" err="1" smtClean="0"/>
            <a:t>peuter</a:t>
          </a:r>
          <a:endParaRPr lang="en-US" sz="1400" kern="1200" dirty="0" smtClean="0"/>
        </a:p>
        <a:p>
          <a:pPr lvl="0" algn="l" defTabSz="622300">
            <a:lnSpc>
              <a:spcPct val="140000"/>
            </a:lnSpc>
            <a:spcBef>
              <a:spcPct val="0"/>
            </a:spcBef>
            <a:spcAft>
              <a:spcPct val="35000"/>
            </a:spcAft>
          </a:pPr>
          <a:r>
            <a:rPr lang="en-US" sz="1400" kern="1200" dirty="0" smtClean="0"/>
            <a:t>De </a:t>
          </a:r>
          <a:r>
            <a:rPr lang="en-US" sz="1400" kern="1200" dirty="0" err="1" smtClean="0"/>
            <a:t>kleuter</a:t>
          </a:r>
          <a:endParaRPr lang="en-US" sz="1400" kern="1200" dirty="0" smtClean="0"/>
        </a:p>
        <a:p>
          <a:pPr lvl="0" algn="l" defTabSz="622300">
            <a:lnSpc>
              <a:spcPct val="140000"/>
            </a:lnSpc>
            <a:spcBef>
              <a:spcPct val="0"/>
            </a:spcBef>
            <a:spcAft>
              <a:spcPct val="35000"/>
            </a:spcAft>
          </a:pPr>
          <a:r>
            <a:rPr lang="en-US" sz="1400" kern="1200" dirty="0" smtClean="0"/>
            <a:t>Het </a:t>
          </a:r>
          <a:r>
            <a:rPr lang="en-US" sz="1400" kern="1200" dirty="0" err="1" smtClean="0"/>
            <a:t>schoolkind</a:t>
          </a:r>
          <a:endParaRPr lang="en-US" sz="1400" kern="1200" dirty="0" smtClean="0"/>
        </a:p>
        <a:p>
          <a:pPr lvl="0" algn="l" defTabSz="622300">
            <a:lnSpc>
              <a:spcPct val="140000"/>
            </a:lnSpc>
            <a:spcBef>
              <a:spcPct val="0"/>
            </a:spcBef>
            <a:spcAft>
              <a:spcPct val="35000"/>
            </a:spcAft>
          </a:pPr>
          <a:r>
            <a:rPr lang="en-US" sz="1400" kern="1200" dirty="0" smtClean="0"/>
            <a:t>De </a:t>
          </a:r>
          <a:r>
            <a:rPr lang="en-US" sz="1400" kern="1200" dirty="0" err="1" smtClean="0"/>
            <a:t>puber</a:t>
          </a:r>
          <a:r>
            <a:rPr lang="en-US" sz="1400" kern="1200" dirty="0" smtClean="0"/>
            <a:t> </a:t>
          </a:r>
        </a:p>
        <a:p>
          <a:pPr lvl="0" algn="l" defTabSz="622300">
            <a:lnSpc>
              <a:spcPct val="140000"/>
            </a:lnSpc>
            <a:spcBef>
              <a:spcPct val="0"/>
            </a:spcBef>
            <a:spcAft>
              <a:spcPct val="35000"/>
            </a:spcAft>
          </a:pPr>
          <a:r>
            <a:rPr lang="en-US" sz="1400" kern="1200" dirty="0" smtClean="0"/>
            <a:t>De adolescent</a:t>
          </a:r>
        </a:p>
        <a:p>
          <a:pPr lvl="0" algn="l" defTabSz="622300">
            <a:lnSpc>
              <a:spcPct val="140000"/>
            </a:lnSpc>
            <a:spcBef>
              <a:spcPct val="0"/>
            </a:spcBef>
            <a:spcAft>
              <a:spcPct val="35000"/>
            </a:spcAft>
          </a:pPr>
          <a:r>
            <a:rPr lang="en-US" sz="1400" kern="1200" dirty="0" smtClean="0"/>
            <a:t>De </a:t>
          </a:r>
          <a:r>
            <a:rPr lang="en-US" sz="1400" kern="1200" dirty="0" err="1" smtClean="0"/>
            <a:t>jonge</a:t>
          </a:r>
          <a:r>
            <a:rPr lang="en-US" sz="1400" kern="1200" dirty="0" smtClean="0"/>
            <a:t> </a:t>
          </a:r>
          <a:r>
            <a:rPr lang="en-US" sz="1400" kern="1200" dirty="0" err="1" smtClean="0"/>
            <a:t>volwassene</a:t>
          </a:r>
          <a:endParaRPr lang="en-US" sz="1400" kern="1200" dirty="0" smtClean="0"/>
        </a:p>
        <a:p>
          <a:pPr lvl="0" algn="l" defTabSz="622300">
            <a:lnSpc>
              <a:spcPct val="140000"/>
            </a:lnSpc>
            <a:spcBef>
              <a:spcPct val="0"/>
            </a:spcBef>
            <a:spcAft>
              <a:spcPct val="35000"/>
            </a:spcAft>
          </a:pPr>
          <a:r>
            <a:rPr lang="en-US" sz="1400" kern="1200" dirty="0" smtClean="0"/>
            <a:t>De </a:t>
          </a:r>
          <a:r>
            <a:rPr lang="en-US" sz="1400" kern="1200" dirty="0" err="1" smtClean="0"/>
            <a:t>volwassene</a:t>
          </a:r>
          <a:endParaRPr lang="en-US" sz="1400" kern="1200" dirty="0" smtClean="0"/>
        </a:p>
        <a:p>
          <a:pPr lvl="0" algn="l" defTabSz="622300">
            <a:lnSpc>
              <a:spcPct val="140000"/>
            </a:lnSpc>
            <a:spcBef>
              <a:spcPct val="0"/>
            </a:spcBef>
            <a:spcAft>
              <a:spcPct val="35000"/>
            </a:spcAft>
          </a:pPr>
          <a:r>
            <a:rPr lang="en-US" sz="1400" kern="1200" dirty="0" smtClean="0"/>
            <a:t>De </a:t>
          </a:r>
          <a:r>
            <a:rPr lang="en-US" sz="1400" kern="1200" dirty="0" err="1" smtClean="0"/>
            <a:t>middelbare</a:t>
          </a:r>
          <a:r>
            <a:rPr lang="en-US" sz="1400" kern="1200" dirty="0" smtClean="0"/>
            <a:t> </a:t>
          </a:r>
          <a:r>
            <a:rPr lang="en-US" sz="1400" kern="1200" dirty="0" err="1" smtClean="0"/>
            <a:t>leeftijd</a:t>
          </a:r>
          <a:endParaRPr lang="en-US" sz="1400" kern="1200" dirty="0" smtClean="0"/>
        </a:p>
        <a:p>
          <a:pPr lvl="0" algn="l" defTabSz="622300">
            <a:lnSpc>
              <a:spcPct val="140000"/>
            </a:lnSpc>
            <a:spcBef>
              <a:spcPct val="0"/>
            </a:spcBef>
            <a:spcAft>
              <a:spcPct val="35000"/>
            </a:spcAft>
          </a:pPr>
          <a:r>
            <a:rPr lang="en-US" sz="1400" kern="1200" dirty="0" smtClean="0"/>
            <a:t>De </a:t>
          </a:r>
          <a:r>
            <a:rPr lang="en-US" sz="1400" kern="1200" dirty="0" err="1" smtClean="0"/>
            <a:t>bejaarde</a:t>
          </a:r>
          <a:endParaRPr lang="en-US" sz="1400" kern="1200" dirty="0" smtClean="0"/>
        </a:p>
        <a:p>
          <a:pPr lvl="0" algn="l" defTabSz="622300">
            <a:lnSpc>
              <a:spcPct val="90000"/>
            </a:lnSpc>
            <a:spcBef>
              <a:spcPct val="0"/>
            </a:spcBef>
            <a:spcAft>
              <a:spcPct val="35000"/>
            </a:spcAft>
          </a:pPr>
          <a:endParaRPr lang="nl-NL" sz="1200" kern="1200" dirty="0"/>
        </a:p>
      </dsp:txBody>
      <dsp:txXfrm>
        <a:off x="435239" y="1121033"/>
        <a:ext cx="1743145" cy="4464553"/>
      </dsp:txXfrm>
    </dsp:sp>
    <dsp:sp modelId="{B16B2D10-42B2-4F16-B4EC-D3FF947233C7}">
      <dsp:nvSpPr>
        <dsp:cNvPr id="0" name=""/>
        <dsp:cNvSpPr/>
      </dsp:nvSpPr>
      <dsp:spPr>
        <a:xfrm>
          <a:off x="2317711" y="0"/>
          <a:ext cx="1786495" cy="89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Aanverwante</a:t>
          </a:r>
          <a:r>
            <a:rPr lang="en-US" sz="2200" kern="1200" dirty="0" smtClean="0"/>
            <a:t> </a:t>
          </a:r>
          <a:r>
            <a:rPr lang="en-US" sz="2200" kern="1200" dirty="0" err="1" smtClean="0"/>
            <a:t>thema’s</a:t>
          </a:r>
          <a:endParaRPr lang="nl-NL" sz="2200" kern="1200" dirty="0"/>
        </a:p>
      </dsp:txBody>
      <dsp:txXfrm>
        <a:off x="2343873" y="26162"/>
        <a:ext cx="1734171" cy="840923"/>
      </dsp:txXfrm>
    </dsp:sp>
    <dsp:sp modelId="{20CC9151-D7F9-4584-9A97-3106F67F7F8E}">
      <dsp:nvSpPr>
        <dsp:cNvPr id="0" name=""/>
        <dsp:cNvSpPr/>
      </dsp:nvSpPr>
      <dsp:spPr>
        <a:xfrm>
          <a:off x="2496361" y="893247"/>
          <a:ext cx="101058" cy="2523974"/>
        </a:xfrm>
        <a:custGeom>
          <a:avLst/>
          <a:gdLst/>
          <a:ahLst/>
          <a:cxnLst/>
          <a:rect l="0" t="0" r="0" b="0"/>
          <a:pathLst>
            <a:path>
              <a:moveTo>
                <a:pt x="0" y="0"/>
              </a:moveTo>
              <a:lnTo>
                <a:pt x="0" y="2523974"/>
              </a:lnTo>
              <a:lnTo>
                <a:pt x="101058" y="25239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B1A8B-E0CA-4BE0-B2BB-54250667755C}">
      <dsp:nvSpPr>
        <dsp:cNvPr id="0" name=""/>
        <dsp:cNvSpPr/>
      </dsp:nvSpPr>
      <dsp:spPr>
        <a:xfrm>
          <a:off x="2597419" y="1119445"/>
          <a:ext cx="1429196" cy="4595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kern="1200" dirty="0" err="1" smtClean="0"/>
            <a:t>Positieve</a:t>
          </a:r>
          <a:r>
            <a:rPr lang="en-US" sz="1400" kern="1200" dirty="0" smtClean="0"/>
            <a:t> discipline</a:t>
          </a:r>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err="1" smtClean="0"/>
            <a:t>Seksualiteit</a:t>
          </a:r>
          <a:endParaRPr lang="en-US" sz="1400" kern="1200" dirty="0" smtClean="0"/>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err="1" smtClean="0"/>
            <a:t>Gezondheid</a:t>
          </a:r>
          <a:endParaRPr lang="en-US" sz="1400" kern="1200" dirty="0" smtClean="0"/>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err="1" smtClean="0"/>
            <a:t>Communicatie</a:t>
          </a:r>
          <a:endParaRPr lang="en-US" sz="1400" kern="1200" dirty="0" smtClean="0"/>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err="1" smtClean="0"/>
            <a:t>Ziekten</a:t>
          </a:r>
          <a:endParaRPr lang="en-US" sz="1400" kern="1200" dirty="0" smtClean="0"/>
        </a:p>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err="1" smtClean="0"/>
            <a:t>Spiritualiteit</a:t>
          </a:r>
          <a:endParaRPr lang="nl-NL" sz="1400" kern="1200" dirty="0"/>
        </a:p>
      </dsp:txBody>
      <dsp:txXfrm>
        <a:off x="2639279" y="1161305"/>
        <a:ext cx="1345476" cy="451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3AED5-CA5A-4A39-9ED0-EAB2D73B8B97}">
      <dsp:nvSpPr>
        <dsp:cNvPr id="0" name=""/>
        <dsp:cNvSpPr/>
      </dsp:nvSpPr>
      <dsp:spPr>
        <a:xfrm>
          <a:off x="0" y="0"/>
          <a:ext cx="1891645" cy="6356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Mens</a:t>
          </a:r>
          <a:r>
            <a:rPr lang="en-US" sz="2200" kern="1200" dirty="0" smtClean="0"/>
            <a:t> &amp; milieu- </a:t>
          </a:r>
          <a:r>
            <a:rPr lang="en-US" sz="2200" kern="1200" dirty="0" err="1" smtClean="0"/>
            <a:t>maatschappij</a:t>
          </a:r>
          <a:endParaRPr lang="nl-NL" sz="2200" kern="1200" dirty="0"/>
        </a:p>
      </dsp:txBody>
      <dsp:txXfrm>
        <a:off x="18619" y="18619"/>
        <a:ext cx="1854407" cy="598456"/>
      </dsp:txXfrm>
    </dsp:sp>
    <dsp:sp modelId="{A60C58C6-BF74-4A43-83E8-7594521B4654}">
      <dsp:nvSpPr>
        <dsp:cNvPr id="0" name=""/>
        <dsp:cNvSpPr/>
      </dsp:nvSpPr>
      <dsp:spPr>
        <a:xfrm>
          <a:off x="189164" y="635694"/>
          <a:ext cx="211830" cy="2638014"/>
        </a:xfrm>
        <a:custGeom>
          <a:avLst/>
          <a:gdLst/>
          <a:ahLst/>
          <a:cxnLst/>
          <a:rect l="0" t="0" r="0" b="0"/>
          <a:pathLst>
            <a:path>
              <a:moveTo>
                <a:pt x="0" y="0"/>
              </a:moveTo>
              <a:lnTo>
                <a:pt x="0" y="2638014"/>
              </a:lnTo>
              <a:lnTo>
                <a:pt x="211830" y="26380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47780-0870-47CE-8439-CA47A961BEF3}">
      <dsp:nvSpPr>
        <dsp:cNvPr id="0" name=""/>
        <dsp:cNvSpPr/>
      </dsp:nvSpPr>
      <dsp:spPr>
        <a:xfrm>
          <a:off x="400995" y="1117258"/>
          <a:ext cx="1081103" cy="43129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Goed</a:t>
          </a:r>
          <a:r>
            <a:rPr lang="en-US" sz="1400" kern="1200" dirty="0" smtClean="0"/>
            <a:t> </a:t>
          </a:r>
          <a:r>
            <a:rPr lang="en-US" sz="1400" kern="1200" dirty="0" err="1" smtClean="0"/>
            <a:t>bestuur</a:t>
          </a: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err="1" smtClean="0"/>
            <a:t>Ethiek</a:t>
          </a:r>
          <a:r>
            <a:rPr lang="en-US" sz="1400" kern="1200" dirty="0" smtClean="0"/>
            <a:t> en </a:t>
          </a:r>
          <a:r>
            <a:rPr lang="en-US" sz="1400" kern="1200" dirty="0" err="1" smtClean="0"/>
            <a:t>normen</a:t>
          </a: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err="1" smtClean="0"/>
            <a:t>Onderwijs</a:t>
          </a:r>
          <a:r>
            <a:rPr lang="en-US" sz="1400" kern="1200" dirty="0" smtClean="0"/>
            <a:t> &amp; </a:t>
          </a:r>
          <a:r>
            <a:rPr lang="en-US" sz="1400" kern="1200" dirty="0" err="1" smtClean="0"/>
            <a:t>cultuur</a:t>
          </a: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err="1" smtClean="0"/>
            <a:t>Zorg</a:t>
          </a:r>
          <a:r>
            <a:rPr lang="en-US" sz="1400" kern="1200" dirty="0" smtClean="0"/>
            <a:t> </a:t>
          </a:r>
          <a:r>
            <a:rPr lang="en-US" sz="1400" kern="1200" dirty="0" err="1" smtClean="0"/>
            <a:t>voor</a:t>
          </a:r>
          <a:r>
            <a:rPr lang="en-US" sz="1400" kern="1200" dirty="0" smtClean="0"/>
            <a:t> de </a:t>
          </a:r>
          <a:r>
            <a:rPr lang="en-US" sz="1400" kern="1200" dirty="0" err="1" smtClean="0"/>
            <a:t>natuur</a:t>
          </a: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err="1" smtClean="0"/>
            <a:t>Zorg</a:t>
          </a:r>
          <a:r>
            <a:rPr lang="en-US" sz="1400" kern="1200" dirty="0" smtClean="0"/>
            <a:t> </a:t>
          </a:r>
          <a:r>
            <a:rPr lang="en-US" sz="1400" kern="1200" dirty="0" err="1" smtClean="0"/>
            <a:t>voor</a:t>
          </a:r>
          <a:r>
            <a:rPr lang="en-US" sz="1400" kern="1200" dirty="0" smtClean="0"/>
            <a:t> het milieu</a:t>
          </a:r>
          <a:endParaRPr lang="nl-NL" sz="1400" kern="1200" dirty="0"/>
        </a:p>
      </dsp:txBody>
      <dsp:txXfrm>
        <a:off x="432659" y="1148922"/>
        <a:ext cx="1017775" cy="4249573"/>
      </dsp:txXfrm>
    </dsp:sp>
    <dsp:sp modelId="{0C3666C0-D9FB-47AA-8137-12B642335DDB}">
      <dsp:nvSpPr>
        <dsp:cNvPr id="0" name=""/>
        <dsp:cNvSpPr/>
      </dsp:nvSpPr>
      <dsp:spPr>
        <a:xfrm>
          <a:off x="2133599" y="0"/>
          <a:ext cx="2104736" cy="5375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Aandachtspunten</a:t>
          </a:r>
          <a:endParaRPr lang="nl-NL" sz="2000" kern="1200" dirty="0"/>
        </a:p>
      </dsp:txBody>
      <dsp:txXfrm>
        <a:off x="2149344" y="15745"/>
        <a:ext cx="2073246" cy="506077"/>
      </dsp:txXfrm>
    </dsp:sp>
    <dsp:sp modelId="{BE57B468-E6E5-4183-8AC5-AAABC8FAB034}">
      <dsp:nvSpPr>
        <dsp:cNvPr id="0" name=""/>
        <dsp:cNvSpPr/>
      </dsp:nvSpPr>
      <dsp:spPr>
        <a:xfrm>
          <a:off x="2344073" y="537567"/>
          <a:ext cx="170525" cy="2691007"/>
        </a:xfrm>
        <a:custGeom>
          <a:avLst/>
          <a:gdLst/>
          <a:ahLst/>
          <a:cxnLst/>
          <a:rect l="0" t="0" r="0" b="0"/>
          <a:pathLst>
            <a:path>
              <a:moveTo>
                <a:pt x="0" y="0"/>
              </a:moveTo>
              <a:lnTo>
                <a:pt x="0" y="2691007"/>
              </a:lnTo>
              <a:lnTo>
                <a:pt x="170525" y="26910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03BDFC-CEBE-45B4-A9D9-0F939FC2B2F4}">
      <dsp:nvSpPr>
        <dsp:cNvPr id="0" name=""/>
        <dsp:cNvSpPr/>
      </dsp:nvSpPr>
      <dsp:spPr>
        <a:xfrm>
          <a:off x="2514599" y="1066801"/>
          <a:ext cx="1513419" cy="4323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err="1" smtClean="0"/>
            <a:t>Toekomst-perspectief</a:t>
          </a: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err="1" smtClean="0"/>
            <a:t>Globalisatie</a:t>
          </a: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err="1" smtClean="0"/>
            <a:t>Ongelijkheid</a:t>
          </a:r>
          <a:r>
            <a:rPr lang="en-US" sz="1400" kern="1200" dirty="0" smtClean="0"/>
            <a:t> </a:t>
          </a: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err="1" smtClean="0"/>
            <a:t>Zelfverantwoorde-lijkheid</a:t>
          </a:r>
          <a:endParaRPr lang="nl-NL" sz="1400" kern="1200" dirty="0"/>
        </a:p>
      </dsp:txBody>
      <dsp:txXfrm>
        <a:off x="2558926" y="1111128"/>
        <a:ext cx="1424765" cy="42348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582A4-FFFC-4CA7-8BA2-C89EC1027449}" type="datetimeFigureOut">
              <a:rPr lang="nl-NL" smtClean="0"/>
              <a:pPr/>
              <a:t>25-1-2015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52EE6-E94D-4650-887A-048E1F319F5E}" type="slidenum">
              <a:rPr lang="nl-NL" smtClean="0"/>
              <a:pPr/>
              <a:t>‹nr.›</a:t>
            </a:fld>
            <a:endParaRPr lang="nl-NL"/>
          </a:p>
        </p:txBody>
      </p:sp>
    </p:spTree>
    <p:extLst>
      <p:ext uri="{BB962C8B-B14F-4D97-AF65-F5344CB8AC3E}">
        <p14:creationId xmlns:p14="http://schemas.microsoft.com/office/powerpoint/2010/main" val="108630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baseline="0" dirty="0" smtClean="0"/>
          </a:p>
          <a:p>
            <a:endParaRPr lang="nl-NL" dirty="0"/>
          </a:p>
        </p:txBody>
      </p:sp>
      <p:sp>
        <p:nvSpPr>
          <p:cNvPr id="4" name="Tijdelijke aanduiding voor dianummer 3"/>
          <p:cNvSpPr>
            <a:spLocks noGrp="1"/>
          </p:cNvSpPr>
          <p:nvPr>
            <p:ph type="sldNum" sz="quarter" idx="10"/>
          </p:nvPr>
        </p:nvSpPr>
        <p:spPr/>
        <p:txBody>
          <a:bodyPr/>
          <a:lstStyle/>
          <a:p>
            <a:fld id="{76652EE6-E94D-4650-887A-048E1F319F5E}" type="slidenum">
              <a:rPr lang="nl-NL" smtClean="0"/>
              <a:pPr/>
              <a:t>6</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7C48C8A-EF6D-4541-8B03-68FA984F386D}" type="datetimeFigureOut">
              <a:rPr lang="nl-NL" smtClean="0"/>
              <a:pPr/>
              <a:t>25-1-2015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7C48C8A-EF6D-4541-8B03-68FA984F386D}" type="datetimeFigureOut">
              <a:rPr lang="nl-NL" smtClean="0"/>
              <a:pPr/>
              <a:t>25-1-2015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7C48C8A-EF6D-4541-8B03-68FA984F386D}" type="datetimeFigureOut">
              <a:rPr lang="nl-NL" smtClean="0"/>
              <a:pPr/>
              <a:t>25-1-2015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7C48C8A-EF6D-4541-8B03-68FA984F386D}" type="datetimeFigureOut">
              <a:rPr lang="nl-NL" smtClean="0"/>
              <a:pPr/>
              <a:t>25-1-2015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7C48C8A-EF6D-4541-8B03-68FA984F386D}" type="datetimeFigureOut">
              <a:rPr lang="nl-NL" smtClean="0"/>
              <a:pPr/>
              <a:t>25-1-2015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7C48C8A-EF6D-4541-8B03-68FA984F386D}" type="datetimeFigureOut">
              <a:rPr lang="nl-NL" smtClean="0"/>
              <a:pPr/>
              <a:t>25-1-2015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7C48C8A-EF6D-4541-8B03-68FA984F386D}" type="datetimeFigureOut">
              <a:rPr lang="nl-NL" smtClean="0"/>
              <a:pPr/>
              <a:t>25-1-2015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7C48C8A-EF6D-4541-8B03-68FA984F386D}" type="datetimeFigureOut">
              <a:rPr lang="nl-NL" smtClean="0"/>
              <a:pPr/>
              <a:t>25-1-2015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7C48C8A-EF6D-4541-8B03-68FA984F386D}" type="datetimeFigureOut">
              <a:rPr lang="nl-NL" smtClean="0"/>
              <a:pPr/>
              <a:t>25-1-2015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7C48C8A-EF6D-4541-8B03-68FA984F386D}" type="datetimeFigureOut">
              <a:rPr lang="nl-NL" smtClean="0"/>
              <a:pPr/>
              <a:t>25-1-2015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7C48C8A-EF6D-4541-8B03-68FA984F386D}" type="datetimeFigureOut">
              <a:rPr lang="nl-NL" smtClean="0"/>
              <a:pPr/>
              <a:t>25-1-2015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444CC5F-5682-4131-91EA-3DE19527DA32}"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8C8A-EF6D-4541-8B03-68FA984F386D}" type="datetimeFigureOut">
              <a:rPr lang="nl-NL" smtClean="0"/>
              <a:pPr/>
              <a:t>25-1-2015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4CC5F-5682-4131-91EA-3DE19527DA3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Website INFUCA\infuca logo.tif"/>
          <p:cNvPicPr>
            <a:picLocks noChangeAspect="1" noChangeArrowheads="1"/>
          </p:cNvPicPr>
          <p:nvPr/>
        </p:nvPicPr>
        <p:blipFill>
          <a:blip r:embed="rId2" cstate="print"/>
          <a:srcRect/>
          <a:stretch>
            <a:fillRect/>
          </a:stretch>
        </p:blipFill>
        <p:spPr bwMode="auto">
          <a:xfrm>
            <a:off x="1752600" y="228600"/>
            <a:ext cx="5105400" cy="6096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92162"/>
          </a:xfrm>
        </p:spPr>
        <p:txBody>
          <a:bodyPr>
            <a:normAutofit fontScale="90000"/>
          </a:bodyPr>
          <a:lstStyle/>
          <a:p>
            <a:r>
              <a:rPr lang="en-US" b="1" dirty="0" smtClean="0">
                <a:solidFill>
                  <a:schemeClr val="accent1"/>
                </a:solidFill>
              </a:rPr>
              <a:t>BELANGRIJKE AANDACHTSPUNTEN</a:t>
            </a:r>
            <a:endParaRPr lang="nl-NL" b="1" dirty="0">
              <a:solidFill>
                <a:schemeClr val="accent1"/>
              </a:solidFill>
            </a:endParaRPr>
          </a:p>
        </p:txBody>
      </p:sp>
      <p:sp>
        <p:nvSpPr>
          <p:cNvPr id="3" name="Tijdelijke aanduiding voor inhoud 2"/>
          <p:cNvSpPr>
            <a:spLocks noGrp="1"/>
          </p:cNvSpPr>
          <p:nvPr>
            <p:ph idx="1"/>
          </p:nvPr>
        </p:nvSpPr>
        <p:spPr>
          <a:xfrm>
            <a:off x="0" y="1219200"/>
            <a:ext cx="9144000" cy="5638800"/>
          </a:xfrm>
        </p:spPr>
        <p:txBody>
          <a:bodyPr>
            <a:normAutofit lnSpcReduction="10000"/>
          </a:bodyPr>
          <a:lstStyle/>
          <a:p>
            <a:r>
              <a:rPr lang="en-US" dirty="0" err="1" smtClean="0"/>
              <a:t>Politieke</a:t>
            </a:r>
            <a:r>
              <a:rPr lang="en-US" dirty="0" smtClean="0"/>
              <a:t> patronage (</a:t>
            </a:r>
            <a:r>
              <a:rPr lang="en-US" dirty="0" err="1" smtClean="0"/>
              <a:t>aanbesteding</a:t>
            </a:r>
            <a:r>
              <a:rPr lang="en-US" dirty="0" smtClean="0"/>
              <a:t>, </a:t>
            </a:r>
            <a:r>
              <a:rPr lang="en-US" dirty="0" err="1" smtClean="0"/>
              <a:t>personeel</a:t>
            </a:r>
            <a:r>
              <a:rPr lang="en-US" dirty="0" smtClean="0"/>
              <a:t>)</a:t>
            </a:r>
          </a:p>
          <a:p>
            <a:r>
              <a:rPr lang="en-US" dirty="0" err="1" smtClean="0"/>
              <a:t>Financiële</a:t>
            </a:r>
            <a:r>
              <a:rPr lang="en-US" dirty="0" smtClean="0"/>
              <a:t> chaos (</a:t>
            </a:r>
            <a:r>
              <a:rPr lang="en-US" dirty="0" err="1" smtClean="0"/>
              <a:t>administratie</a:t>
            </a:r>
            <a:r>
              <a:rPr lang="en-US" dirty="0" smtClean="0"/>
              <a:t>, </a:t>
            </a:r>
            <a:r>
              <a:rPr lang="en-US" dirty="0" err="1" smtClean="0"/>
              <a:t>jaarrekeningen</a:t>
            </a:r>
            <a:r>
              <a:rPr lang="en-US" dirty="0" smtClean="0"/>
              <a:t>)</a:t>
            </a:r>
          </a:p>
          <a:p>
            <a:r>
              <a:rPr lang="en-US" dirty="0" err="1" smtClean="0"/>
              <a:t>Ziekelijke</a:t>
            </a:r>
            <a:r>
              <a:rPr lang="en-US" dirty="0" smtClean="0"/>
              <a:t>  </a:t>
            </a:r>
            <a:r>
              <a:rPr lang="en-US" dirty="0" err="1" smtClean="0"/>
              <a:t>polarisatie</a:t>
            </a:r>
            <a:endParaRPr lang="en-US" dirty="0" smtClean="0"/>
          </a:p>
          <a:p>
            <a:r>
              <a:rPr lang="en-US" dirty="0" err="1" smtClean="0"/>
              <a:t>Gevolgen</a:t>
            </a:r>
            <a:r>
              <a:rPr lang="en-US" dirty="0" smtClean="0"/>
              <a:t> </a:t>
            </a:r>
            <a:r>
              <a:rPr lang="en-US" dirty="0" err="1" smtClean="0"/>
              <a:t>voor</a:t>
            </a:r>
            <a:r>
              <a:rPr lang="en-US" dirty="0" smtClean="0"/>
              <a:t> de </a:t>
            </a:r>
            <a:r>
              <a:rPr lang="en-US" dirty="0" err="1" smtClean="0"/>
              <a:t>gemeenschap</a:t>
            </a:r>
            <a:endParaRPr lang="en-US" dirty="0" smtClean="0"/>
          </a:p>
          <a:p>
            <a:pPr>
              <a:buNone/>
            </a:pPr>
            <a:r>
              <a:rPr lang="en-US" dirty="0" smtClean="0"/>
              <a:t>	- </a:t>
            </a:r>
            <a:r>
              <a:rPr lang="en-US" dirty="0" err="1" smtClean="0"/>
              <a:t>enorm</a:t>
            </a:r>
            <a:r>
              <a:rPr lang="en-US" dirty="0" smtClean="0"/>
              <a:t> </a:t>
            </a:r>
            <a:r>
              <a:rPr lang="en-US" dirty="0" err="1" smtClean="0"/>
              <a:t>begrotingstekort</a:t>
            </a:r>
            <a:r>
              <a:rPr lang="en-US" dirty="0" smtClean="0"/>
              <a:t> + </a:t>
            </a:r>
            <a:r>
              <a:rPr lang="en-US" dirty="0" err="1" smtClean="0"/>
              <a:t>nationale</a:t>
            </a:r>
            <a:r>
              <a:rPr lang="en-US" dirty="0" smtClean="0"/>
              <a:t> </a:t>
            </a:r>
            <a:r>
              <a:rPr lang="en-US" dirty="0" err="1" smtClean="0"/>
              <a:t>schuld</a:t>
            </a:r>
            <a:r>
              <a:rPr lang="en-US" dirty="0" smtClean="0"/>
              <a:t> </a:t>
            </a:r>
          </a:p>
          <a:p>
            <a:pPr>
              <a:buNone/>
            </a:pPr>
            <a:r>
              <a:rPr lang="en-US" dirty="0" smtClean="0"/>
              <a:t>	- </a:t>
            </a:r>
            <a:r>
              <a:rPr lang="en-US" dirty="0" err="1" smtClean="0"/>
              <a:t>achteruitgang</a:t>
            </a:r>
            <a:r>
              <a:rPr lang="en-US" dirty="0" smtClean="0"/>
              <a:t> </a:t>
            </a:r>
            <a:r>
              <a:rPr lang="en-US" dirty="0" err="1" smtClean="0"/>
              <a:t>koopkracht</a:t>
            </a:r>
            <a:r>
              <a:rPr lang="en-US" dirty="0" smtClean="0"/>
              <a:t> </a:t>
            </a:r>
            <a:r>
              <a:rPr lang="en-US" dirty="0" err="1" smtClean="0"/>
              <a:t>bevolking</a:t>
            </a:r>
            <a:endParaRPr lang="en-US" dirty="0" smtClean="0"/>
          </a:p>
          <a:p>
            <a:pPr>
              <a:buNone/>
            </a:pPr>
            <a:r>
              <a:rPr lang="en-US" dirty="0" smtClean="0"/>
              <a:t>	- </a:t>
            </a:r>
            <a:r>
              <a:rPr lang="en-US" dirty="0" err="1" smtClean="0"/>
              <a:t>achteruitgang</a:t>
            </a:r>
            <a:r>
              <a:rPr lang="en-US" dirty="0" smtClean="0"/>
              <a:t> </a:t>
            </a:r>
            <a:r>
              <a:rPr lang="en-US" dirty="0" err="1" smtClean="0"/>
              <a:t>kwaliteit</a:t>
            </a:r>
            <a:r>
              <a:rPr lang="en-US" dirty="0" smtClean="0"/>
              <a:t> </a:t>
            </a:r>
            <a:r>
              <a:rPr lang="en-US" dirty="0" err="1" smtClean="0"/>
              <a:t>infrastr</a:t>
            </a:r>
            <a:r>
              <a:rPr lang="en-US" dirty="0" smtClean="0"/>
              <a:t>./</a:t>
            </a:r>
            <a:r>
              <a:rPr lang="en-US" dirty="0" err="1" smtClean="0"/>
              <a:t>dienstverlening</a:t>
            </a:r>
            <a:endParaRPr lang="en-US" dirty="0" smtClean="0"/>
          </a:p>
          <a:p>
            <a:pPr>
              <a:buNone/>
            </a:pPr>
            <a:r>
              <a:rPr lang="en-US" dirty="0" smtClean="0"/>
              <a:t>	- </a:t>
            </a:r>
            <a:r>
              <a:rPr lang="en-US" dirty="0" err="1" smtClean="0"/>
              <a:t>gevaar</a:t>
            </a:r>
            <a:r>
              <a:rPr lang="en-US" dirty="0" smtClean="0"/>
              <a:t> </a:t>
            </a:r>
            <a:r>
              <a:rPr lang="en-US" dirty="0" err="1" smtClean="0"/>
              <a:t>voor</a:t>
            </a:r>
            <a:r>
              <a:rPr lang="en-US" dirty="0" smtClean="0"/>
              <a:t> </a:t>
            </a:r>
            <a:r>
              <a:rPr lang="en-US" dirty="0" err="1" smtClean="0"/>
              <a:t>pensioenzekerheid</a:t>
            </a:r>
            <a:endParaRPr lang="en-US" dirty="0" smtClean="0"/>
          </a:p>
          <a:p>
            <a:pPr>
              <a:buNone/>
            </a:pPr>
            <a:r>
              <a:rPr lang="en-US" dirty="0" smtClean="0"/>
              <a:t>	- </a:t>
            </a:r>
            <a:r>
              <a:rPr lang="en-US" dirty="0" err="1" smtClean="0"/>
              <a:t>tekortschietend</a:t>
            </a:r>
            <a:r>
              <a:rPr lang="en-US" dirty="0" smtClean="0"/>
              <a:t> </a:t>
            </a:r>
            <a:r>
              <a:rPr lang="en-US" dirty="0" err="1" smtClean="0"/>
              <a:t>beleid</a:t>
            </a:r>
            <a:r>
              <a:rPr lang="en-US" dirty="0" smtClean="0"/>
              <a:t> (</a:t>
            </a:r>
            <a:r>
              <a:rPr lang="en-US" dirty="0" err="1" smtClean="0"/>
              <a:t>onderwijs</a:t>
            </a:r>
            <a:r>
              <a:rPr lang="en-US" dirty="0" smtClean="0"/>
              <a:t>, milieu, </a:t>
            </a:r>
            <a:r>
              <a:rPr lang="en-US" dirty="0" err="1" smtClean="0"/>
              <a:t>verkeer</a:t>
            </a:r>
            <a:r>
              <a:rPr lang="en-US" dirty="0" smtClean="0"/>
              <a:t>)</a:t>
            </a:r>
          </a:p>
          <a:p>
            <a:pPr>
              <a:buNone/>
            </a:pPr>
            <a:r>
              <a:rPr lang="en-US" dirty="0" smtClean="0"/>
              <a:t>	</a:t>
            </a:r>
          </a:p>
          <a:p>
            <a:endParaRPr lang="en-US" dirty="0" smtClean="0"/>
          </a:p>
          <a:p>
            <a:endParaRPr lang="en-US" dirty="0" smtClean="0"/>
          </a:p>
          <a:p>
            <a:endParaRPr lang="en-US" dirty="0" smtClean="0"/>
          </a:p>
          <a:p>
            <a:endParaRPr lang="nl-NL" dirty="0"/>
          </a:p>
        </p:txBody>
      </p:sp>
    </p:spTree>
    <p:extLst>
      <p:ext uri="{BB962C8B-B14F-4D97-AF65-F5344CB8AC3E}">
        <p14:creationId xmlns:p14="http://schemas.microsoft.com/office/powerpoint/2010/main" val="257840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chemeClr val="accent1"/>
                </a:solidFill>
              </a:rPr>
              <a:t>CONCLUSIES</a:t>
            </a:r>
            <a:endParaRPr lang="nl-NL" b="1" dirty="0">
              <a:solidFill>
                <a:schemeClr val="accent1"/>
              </a:solidFill>
            </a:endParaRPr>
          </a:p>
        </p:txBody>
      </p:sp>
      <p:sp>
        <p:nvSpPr>
          <p:cNvPr id="3" name="Tijdelijke aanduiding voor inhoud 2"/>
          <p:cNvSpPr>
            <a:spLocks noGrp="1"/>
          </p:cNvSpPr>
          <p:nvPr>
            <p:ph idx="1"/>
          </p:nvPr>
        </p:nvSpPr>
        <p:spPr>
          <a:xfrm>
            <a:off x="457200" y="1981200"/>
            <a:ext cx="8229600" cy="4648200"/>
          </a:xfrm>
        </p:spPr>
        <p:txBody>
          <a:bodyPr/>
          <a:lstStyle/>
          <a:p>
            <a:r>
              <a:rPr lang="en-US" dirty="0" err="1" smtClean="0"/>
              <a:t>Accumulatieve</a:t>
            </a:r>
            <a:r>
              <a:rPr lang="en-US" dirty="0" smtClean="0"/>
              <a:t> </a:t>
            </a:r>
            <a:r>
              <a:rPr lang="en-US" dirty="0" err="1" smtClean="0"/>
              <a:t>schade</a:t>
            </a:r>
            <a:r>
              <a:rPr lang="en-US" dirty="0" smtClean="0"/>
              <a:t> is </a:t>
            </a:r>
            <a:r>
              <a:rPr lang="en-US" dirty="0" err="1" smtClean="0"/>
              <a:t>enorm</a:t>
            </a:r>
            <a:endParaRPr lang="en-US" dirty="0" smtClean="0"/>
          </a:p>
          <a:p>
            <a:r>
              <a:rPr lang="en-US" dirty="0" err="1" smtClean="0"/>
              <a:t>Onoverzienbare</a:t>
            </a:r>
            <a:r>
              <a:rPr lang="en-US" dirty="0" smtClean="0"/>
              <a:t> </a:t>
            </a:r>
            <a:r>
              <a:rPr lang="en-US" dirty="0" err="1" smtClean="0"/>
              <a:t>schuld</a:t>
            </a:r>
            <a:r>
              <a:rPr lang="en-US" dirty="0" smtClean="0"/>
              <a:t> </a:t>
            </a:r>
            <a:r>
              <a:rPr lang="en-US" dirty="0" err="1" smtClean="0"/>
              <a:t>voor</a:t>
            </a:r>
            <a:r>
              <a:rPr lang="en-US" dirty="0" smtClean="0"/>
              <a:t> (</a:t>
            </a:r>
            <a:r>
              <a:rPr lang="en-US" dirty="0" err="1" smtClean="0"/>
              <a:t>klein</a:t>
            </a:r>
            <a:r>
              <a:rPr lang="en-US" dirty="0" smtClean="0"/>
              <a:t>)</a:t>
            </a:r>
            <a:r>
              <a:rPr lang="en-US" dirty="0" err="1" smtClean="0"/>
              <a:t>kinderen</a:t>
            </a:r>
            <a:endParaRPr lang="en-US" dirty="0" smtClean="0"/>
          </a:p>
          <a:p>
            <a:r>
              <a:rPr lang="en-US" dirty="0" err="1" smtClean="0"/>
              <a:t>Aantasting</a:t>
            </a:r>
            <a:r>
              <a:rPr lang="en-US" dirty="0" smtClean="0"/>
              <a:t> </a:t>
            </a:r>
            <a:r>
              <a:rPr lang="en-US" dirty="0" err="1" smtClean="0"/>
              <a:t>autonomie</a:t>
            </a:r>
            <a:endParaRPr lang="en-US" dirty="0" smtClean="0"/>
          </a:p>
          <a:p>
            <a:r>
              <a:rPr lang="en-US" dirty="0" err="1" smtClean="0"/>
              <a:t>Mislukte</a:t>
            </a:r>
            <a:r>
              <a:rPr lang="en-US" dirty="0" smtClean="0"/>
              <a:t> </a:t>
            </a:r>
            <a:r>
              <a:rPr lang="en-US" dirty="0" err="1" smtClean="0"/>
              <a:t>projecten</a:t>
            </a:r>
            <a:endParaRPr lang="en-US" dirty="0" smtClean="0"/>
          </a:p>
          <a:p>
            <a:pPr lvl="3">
              <a:buNone/>
            </a:pPr>
            <a:r>
              <a:rPr lang="en-US" dirty="0" smtClean="0"/>
              <a:t>		</a:t>
            </a:r>
            <a:r>
              <a:rPr lang="en-US" sz="4000" b="1" dirty="0" smtClean="0"/>
              <a:t>↓</a:t>
            </a:r>
          </a:p>
          <a:p>
            <a:pPr>
              <a:buNone/>
            </a:pPr>
            <a:r>
              <a:rPr lang="en-US" dirty="0" smtClean="0"/>
              <a:t>	</a:t>
            </a:r>
            <a:r>
              <a:rPr lang="en-US" b="1" dirty="0" err="1" smtClean="0"/>
              <a:t>Politici</a:t>
            </a:r>
            <a:r>
              <a:rPr lang="en-US" b="1" dirty="0" smtClean="0"/>
              <a:t> </a:t>
            </a:r>
            <a:r>
              <a:rPr lang="en-US" b="1" dirty="0" err="1" smtClean="0"/>
              <a:t>zijn</a:t>
            </a:r>
            <a:r>
              <a:rPr lang="en-US" b="1" dirty="0" smtClean="0"/>
              <a:t> </a:t>
            </a:r>
            <a:r>
              <a:rPr lang="en-US" b="1" dirty="0" err="1" smtClean="0"/>
              <a:t>niet</a:t>
            </a:r>
            <a:r>
              <a:rPr lang="en-US" b="1" dirty="0" smtClean="0"/>
              <a:t> de </a:t>
            </a:r>
            <a:r>
              <a:rPr lang="en-US" b="1" dirty="0" err="1" smtClean="0"/>
              <a:t>oplossing</a:t>
            </a:r>
            <a:r>
              <a:rPr lang="en-US" b="1" dirty="0" smtClean="0"/>
              <a:t>!</a:t>
            </a:r>
          </a:p>
          <a:p>
            <a:endParaRPr lang="nl-NL" dirty="0"/>
          </a:p>
        </p:txBody>
      </p:sp>
    </p:spTree>
    <p:extLst>
      <p:ext uri="{BB962C8B-B14F-4D97-AF65-F5344CB8AC3E}">
        <p14:creationId xmlns:p14="http://schemas.microsoft.com/office/powerpoint/2010/main" val="340275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62000"/>
          </a:xfrm>
        </p:spPr>
        <p:txBody>
          <a:bodyPr>
            <a:normAutofit fontScale="90000"/>
          </a:bodyPr>
          <a:lstStyle/>
          <a:p>
            <a:r>
              <a:rPr lang="nl-NL" sz="3600" b="1" dirty="0" smtClean="0">
                <a:solidFill>
                  <a:schemeClr val="accent1">
                    <a:lumMod val="75000"/>
                  </a:schemeClr>
                </a:solidFill>
              </a:rPr>
              <a:t/>
            </a:r>
            <a:br>
              <a:rPr lang="nl-NL" sz="3600" b="1" dirty="0" smtClean="0">
                <a:solidFill>
                  <a:schemeClr val="accent1">
                    <a:lumMod val="75000"/>
                  </a:schemeClr>
                </a:solidFill>
              </a:rPr>
            </a:br>
            <a:r>
              <a:rPr lang="nl-NL" sz="3600" b="1" dirty="0" smtClean="0">
                <a:solidFill>
                  <a:schemeClr val="accent1">
                    <a:lumMod val="75000"/>
                  </a:schemeClr>
                </a:solidFill>
              </a:rPr>
              <a:t>EEN AANKLACHT TEGEN DE (PARTIJ)POLITIEK</a:t>
            </a:r>
            <a:r>
              <a:rPr lang="nl-NL" dirty="0" smtClean="0"/>
              <a:t/>
            </a:r>
            <a:br>
              <a:rPr lang="nl-NL" dirty="0" smtClean="0"/>
            </a:br>
            <a:endParaRPr lang="nl-NL" dirty="0"/>
          </a:p>
        </p:txBody>
      </p:sp>
      <p:sp>
        <p:nvSpPr>
          <p:cNvPr id="3" name="Tijdelijke aanduiding voor inhoud 2"/>
          <p:cNvSpPr>
            <a:spLocks noGrp="1"/>
          </p:cNvSpPr>
          <p:nvPr>
            <p:ph idx="1"/>
          </p:nvPr>
        </p:nvSpPr>
        <p:spPr>
          <a:xfrm>
            <a:off x="152400" y="609600"/>
            <a:ext cx="8991600" cy="6248400"/>
          </a:xfrm>
        </p:spPr>
        <p:txBody>
          <a:bodyPr>
            <a:noAutofit/>
          </a:bodyPr>
          <a:lstStyle/>
          <a:p>
            <a:r>
              <a:rPr lang="nl-NL" sz="2100" dirty="0" smtClean="0"/>
              <a:t>Dit </a:t>
            </a:r>
            <a:r>
              <a:rPr lang="nl-NL" sz="2100" dirty="0"/>
              <a:t>boek is een aanklacht tegen de wijze waarop gedurende 25 jaar politiek is bedreven op Aruba. Het beschrijft  het verband tussen politiek handelen, of soms juist het nalaten daarvan en de gevolgen voor de gemeenschap. </a:t>
            </a:r>
          </a:p>
          <a:p>
            <a:r>
              <a:rPr lang="nl-NL" sz="2100" dirty="0"/>
              <a:t>De Status Aparte is een waar paradijs gebleken voor middelmatige politici. Het ontbreken van controle bracht bestuurders in een positie waarin zij zich God op aarde waanden. Naar de consequenties van hun handelen kraaide geen haan. De vele misstappen werden vergeven en vooral vergeten. De gevolgen waren er dan ook naar. De koopkracht van de bevolking is danig achteruitgegaan; pensioenfondsen, overheidsgebouwen en diensten verkeren in een belabberde staat en de begrotingstekorten en schulden zijn volledig uit de hand gelopen. Als zodanig is de autonomie voor onze bestuurders een te grote luxe gebleken</a:t>
            </a:r>
            <a:r>
              <a:rPr lang="nl-NL" sz="2100" dirty="0" smtClean="0"/>
              <a:t>.</a:t>
            </a:r>
            <a:endParaRPr lang="nl-NL" sz="2100" dirty="0"/>
          </a:p>
          <a:p>
            <a:r>
              <a:rPr lang="nl-NL" sz="2100" dirty="0"/>
              <a:t>De politieke praktijk heeft geleid tot grote onverschilligheid onder de bevolking. Dit is misschien wel het grootste gevaar voor het welzijn van de burgers, de democratie en de toekomst van Aruba.  Willen wij een hoge levenstandaard, dan moeten wij hoge kwaliteitseisen stellen aan onze bestuurders. Dat kan alleen als wij als burgers zelf meer inhoud geven aan ons burgerschap. Daarbij is het van belang dat zowel de politiek als de gemeenschap over de enge begrenzingen van de partijpolitiek heenstappen.</a:t>
            </a:r>
          </a:p>
          <a:p>
            <a:pPr>
              <a:buNone/>
            </a:pPr>
            <a:endParaRPr lang="nl-NL"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9600" y="457200"/>
            <a:ext cx="7772400" cy="1466850"/>
          </a:xfrm>
        </p:spPr>
        <p:txBody>
          <a:bodyPr/>
          <a:lstStyle/>
          <a:p>
            <a:r>
              <a:rPr lang="en-US" dirty="0" smtClean="0">
                <a:solidFill>
                  <a:srgbClr val="FF0000"/>
                </a:solidFill>
              </a:rPr>
              <a:t>DOEL INFUCA</a:t>
            </a:r>
            <a:endParaRPr lang="nl-NL" dirty="0">
              <a:solidFill>
                <a:srgbClr val="FF0000"/>
              </a:solidFill>
            </a:endParaRPr>
          </a:p>
        </p:txBody>
      </p:sp>
      <p:sp>
        <p:nvSpPr>
          <p:cNvPr id="3" name="Ondertitel 2"/>
          <p:cNvSpPr>
            <a:spLocks noGrp="1"/>
          </p:cNvSpPr>
          <p:nvPr>
            <p:ph type="subTitle" idx="1"/>
          </p:nvPr>
        </p:nvSpPr>
        <p:spPr>
          <a:xfrm>
            <a:off x="1066800" y="1981200"/>
            <a:ext cx="6781800" cy="3352800"/>
          </a:xfrm>
        </p:spPr>
        <p:txBody>
          <a:bodyPr/>
          <a:lstStyle/>
          <a:p>
            <a:pPr algn="l">
              <a:buFont typeface="Courier New" pitchFamily="49" charset="0"/>
              <a:buChar char="o"/>
            </a:pPr>
            <a:r>
              <a:rPr lang="en-US" dirty="0"/>
              <a:t> </a:t>
            </a:r>
            <a:r>
              <a:rPr lang="en-US" dirty="0" err="1" smtClean="0">
                <a:solidFill>
                  <a:srgbClr val="0070C0"/>
                </a:solidFill>
              </a:rPr>
              <a:t>Ontwikkeling</a:t>
            </a:r>
            <a:r>
              <a:rPr lang="en-US" dirty="0" smtClean="0">
                <a:solidFill>
                  <a:srgbClr val="0070C0"/>
                </a:solidFill>
              </a:rPr>
              <a:t> lees- en </a:t>
            </a:r>
            <a:r>
              <a:rPr lang="en-US" dirty="0" err="1" smtClean="0">
                <a:solidFill>
                  <a:srgbClr val="0070C0"/>
                </a:solidFill>
              </a:rPr>
              <a:t>schrijfcultuur</a:t>
            </a:r>
            <a:endParaRPr lang="en-US" dirty="0" smtClean="0">
              <a:solidFill>
                <a:srgbClr val="0070C0"/>
              </a:solidFill>
            </a:endParaRPr>
          </a:p>
          <a:p>
            <a:pPr algn="l">
              <a:buFont typeface="Courier New" pitchFamily="49" charset="0"/>
              <a:buChar char="o"/>
            </a:pPr>
            <a:r>
              <a:rPr lang="en-US" dirty="0">
                <a:solidFill>
                  <a:srgbClr val="0070C0"/>
                </a:solidFill>
              </a:rPr>
              <a:t> </a:t>
            </a:r>
            <a:r>
              <a:rPr lang="nl-NL" dirty="0" smtClean="0">
                <a:solidFill>
                  <a:srgbClr val="0070C0"/>
                </a:solidFill>
              </a:rPr>
              <a:t>In </a:t>
            </a:r>
            <a:r>
              <a:rPr lang="nl-NL" dirty="0">
                <a:solidFill>
                  <a:srgbClr val="0070C0"/>
                </a:solidFill>
              </a:rPr>
              <a:t>de </a:t>
            </a:r>
            <a:r>
              <a:rPr lang="nl-NL" dirty="0" err="1">
                <a:solidFill>
                  <a:srgbClr val="0070C0"/>
                </a:solidFill>
              </a:rPr>
              <a:t>lands</a:t>
            </a:r>
            <a:r>
              <a:rPr lang="nl-NL" dirty="0">
                <a:solidFill>
                  <a:srgbClr val="0070C0"/>
                </a:solidFill>
              </a:rPr>
              <a:t>- of onderwijstaal </a:t>
            </a:r>
            <a:endParaRPr lang="nl-NL" dirty="0" smtClean="0">
              <a:solidFill>
                <a:srgbClr val="0070C0"/>
              </a:solidFill>
            </a:endParaRPr>
          </a:p>
          <a:p>
            <a:pPr algn="l">
              <a:buFont typeface="Courier New" pitchFamily="49" charset="0"/>
              <a:buChar char="o"/>
            </a:pPr>
            <a:r>
              <a:rPr lang="en-US" dirty="0">
                <a:solidFill>
                  <a:srgbClr val="0070C0"/>
                </a:solidFill>
              </a:rPr>
              <a:t> </a:t>
            </a:r>
            <a:r>
              <a:rPr lang="en-US" dirty="0" smtClean="0">
                <a:solidFill>
                  <a:srgbClr val="0070C0"/>
                </a:solidFill>
              </a:rPr>
              <a:t>O</a:t>
            </a:r>
            <a:r>
              <a:rPr lang="nl-NL" dirty="0" smtClean="0">
                <a:solidFill>
                  <a:srgbClr val="0070C0"/>
                </a:solidFill>
              </a:rPr>
              <a:t>p </a:t>
            </a:r>
            <a:r>
              <a:rPr lang="nl-NL" dirty="0">
                <a:solidFill>
                  <a:srgbClr val="0070C0"/>
                </a:solidFill>
              </a:rPr>
              <a:t>eigen initiatief </a:t>
            </a:r>
            <a:r>
              <a:rPr lang="nl-NL" dirty="0" smtClean="0">
                <a:solidFill>
                  <a:srgbClr val="0070C0"/>
                </a:solidFill>
              </a:rPr>
              <a:t>/ in </a:t>
            </a:r>
            <a:r>
              <a:rPr lang="nl-NL" dirty="0">
                <a:solidFill>
                  <a:srgbClr val="0070C0"/>
                </a:solidFill>
              </a:rPr>
              <a:t>opdracht </a:t>
            </a:r>
            <a:r>
              <a:rPr lang="nl-NL" dirty="0" smtClean="0">
                <a:solidFill>
                  <a:srgbClr val="0070C0"/>
                </a:solidFill>
              </a:rPr>
              <a:t>van</a:t>
            </a:r>
          </a:p>
          <a:p>
            <a:pPr algn="l">
              <a:buFont typeface="Courier New" pitchFamily="49" charset="0"/>
              <a:buChar char="o"/>
            </a:pPr>
            <a:r>
              <a:rPr lang="en-US" dirty="0">
                <a:solidFill>
                  <a:srgbClr val="0070C0"/>
                </a:solidFill>
              </a:rPr>
              <a:t> </a:t>
            </a:r>
            <a:r>
              <a:rPr lang="en-US" dirty="0" err="1" smtClean="0">
                <a:solidFill>
                  <a:srgbClr val="0070C0"/>
                </a:solidFill>
              </a:rPr>
              <a:t>Informatief</a:t>
            </a:r>
            <a:r>
              <a:rPr lang="en-US" dirty="0" smtClean="0">
                <a:solidFill>
                  <a:srgbClr val="0070C0"/>
                </a:solidFill>
              </a:rPr>
              <a:t>/</a:t>
            </a:r>
            <a:r>
              <a:rPr lang="en-US" dirty="0" err="1" smtClean="0">
                <a:solidFill>
                  <a:srgbClr val="0070C0"/>
                </a:solidFill>
              </a:rPr>
              <a:t>educatief</a:t>
            </a:r>
            <a:r>
              <a:rPr lang="en-US" dirty="0" smtClean="0">
                <a:solidFill>
                  <a:srgbClr val="0070C0"/>
                </a:solidFill>
              </a:rPr>
              <a:t> </a:t>
            </a:r>
            <a:r>
              <a:rPr lang="en-US" dirty="0" err="1" smtClean="0">
                <a:solidFill>
                  <a:srgbClr val="0070C0"/>
                </a:solidFill>
              </a:rPr>
              <a:t>materiaal</a:t>
            </a:r>
            <a:endParaRPr lang="en-US" dirty="0" smtClean="0">
              <a:solidFill>
                <a:srgbClr val="0070C0"/>
              </a:solidFill>
            </a:endParaRPr>
          </a:p>
          <a:p>
            <a:pPr algn="l">
              <a:buFont typeface="Courier New" pitchFamily="49" charset="0"/>
              <a:buChar char="o"/>
            </a:pPr>
            <a:r>
              <a:rPr lang="en-US" dirty="0">
                <a:solidFill>
                  <a:srgbClr val="0070C0"/>
                </a:solidFill>
              </a:rPr>
              <a:t> </a:t>
            </a:r>
            <a:r>
              <a:rPr lang="nl-NL" dirty="0" smtClean="0">
                <a:solidFill>
                  <a:srgbClr val="0070C0"/>
                </a:solidFill>
              </a:rPr>
              <a:t>Informatieve workshops, seminars</a:t>
            </a:r>
          </a:p>
          <a:p>
            <a:pPr algn="l">
              <a:buFont typeface="Courier New" pitchFamily="49" charset="0"/>
              <a:buChar char="o"/>
            </a:pP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487362"/>
          </a:xfrm>
        </p:spPr>
        <p:txBody>
          <a:bodyPr>
            <a:normAutofit fontScale="90000"/>
          </a:bodyPr>
          <a:lstStyle/>
          <a:p>
            <a:r>
              <a:rPr lang="en-US" dirty="0" smtClean="0">
                <a:solidFill>
                  <a:schemeClr val="accent1">
                    <a:lumMod val="75000"/>
                  </a:schemeClr>
                </a:solidFill>
              </a:rPr>
              <a:t>THEMA’S</a:t>
            </a:r>
            <a:endParaRPr lang="nl-NL" dirty="0">
              <a:solidFill>
                <a:schemeClr val="accent1">
                  <a:lumMod val="75000"/>
                </a:schemeClr>
              </a:solidFill>
            </a:endParaRPr>
          </a:p>
        </p:txBody>
      </p:sp>
      <p:graphicFrame>
        <p:nvGraphicFramePr>
          <p:cNvPr id="5" name="Tijdelijke aanduiding voor inhoud 4"/>
          <p:cNvGraphicFramePr>
            <a:graphicFrameLocks noGrp="1"/>
          </p:cNvGraphicFramePr>
          <p:nvPr>
            <p:ph sz="half" idx="1"/>
            <p:extLst>
              <p:ext uri="{D42A27DB-BD31-4B8C-83A1-F6EECF244321}">
                <p14:modId xmlns:p14="http://schemas.microsoft.com/office/powerpoint/2010/main" val="2431123884"/>
              </p:ext>
            </p:extLst>
          </p:nvPr>
        </p:nvGraphicFramePr>
        <p:xfrm>
          <a:off x="304800" y="838200"/>
          <a:ext cx="4191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ijdelijke aanduiding voor inhoud 5"/>
          <p:cNvGraphicFramePr>
            <a:graphicFrameLocks noGrp="1"/>
          </p:cNvGraphicFramePr>
          <p:nvPr>
            <p:ph sz="half" idx="2"/>
            <p:extLst>
              <p:ext uri="{D42A27DB-BD31-4B8C-83A1-F6EECF244321}">
                <p14:modId xmlns:p14="http://schemas.microsoft.com/office/powerpoint/2010/main" val="324555250"/>
              </p:ext>
            </p:extLst>
          </p:nvPr>
        </p:nvGraphicFramePr>
        <p:xfrm>
          <a:off x="4648200" y="838200"/>
          <a:ext cx="4267200" cy="563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15962"/>
          </a:xfrm>
        </p:spPr>
        <p:txBody>
          <a:bodyPr>
            <a:normAutofit/>
          </a:bodyPr>
          <a:lstStyle/>
          <a:p>
            <a:r>
              <a:rPr lang="en-US" sz="3600" b="1" dirty="0" smtClean="0">
                <a:solidFill>
                  <a:schemeClr val="accent1">
                    <a:lumMod val="75000"/>
                  </a:schemeClr>
                </a:solidFill>
              </a:rPr>
              <a:t>GOED BESTUUR &amp; DE POLITIEKE REALITEIT</a:t>
            </a:r>
            <a:endParaRPr lang="nl-NL" sz="3600" b="1" dirty="0">
              <a:solidFill>
                <a:schemeClr val="accent1">
                  <a:lumMod val="75000"/>
                </a:schemeClr>
              </a:solidFill>
            </a:endParaRPr>
          </a:p>
        </p:txBody>
      </p:sp>
      <p:pic>
        <p:nvPicPr>
          <p:cNvPr id="5" name="Tijdelijke aanduiding voor inhoud 4" descr="Kaft Bon gobernashon.jpg"/>
          <p:cNvPicPr>
            <a:picLocks noGrp="1" noChangeAspect="1"/>
          </p:cNvPicPr>
          <p:nvPr>
            <p:ph sz="half" idx="1"/>
          </p:nvPr>
        </p:nvPicPr>
        <p:blipFill>
          <a:blip r:embed="rId2" cstate="print"/>
          <a:stretch>
            <a:fillRect/>
          </a:stretch>
        </p:blipFill>
        <p:spPr>
          <a:xfrm>
            <a:off x="365100" y="698950"/>
            <a:ext cx="3902100" cy="6159049"/>
          </a:xfrm>
        </p:spPr>
      </p:pic>
      <p:pic>
        <p:nvPicPr>
          <p:cNvPr id="6" name="Tijdelijke aanduiding voor inhoud 5" descr="Kaft Goed bestuur.jpg"/>
          <p:cNvPicPr>
            <a:picLocks noGrp="1" noChangeAspect="1"/>
          </p:cNvPicPr>
          <p:nvPr>
            <p:ph sz="half" idx="2"/>
          </p:nvPr>
        </p:nvPicPr>
        <p:blipFill>
          <a:blip r:embed="rId3" cstate="print"/>
          <a:stretch>
            <a:fillRect/>
          </a:stretch>
        </p:blipFill>
        <p:spPr>
          <a:xfrm>
            <a:off x="4632960" y="685799"/>
            <a:ext cx="3977640" cy="62150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3" descr="Kaft Embaraso.jpg"/>
          <p:cNvPicPr>
            <a:picLocks noChangeAspect="1"/>
          </p:cNvPicPr>
          <p:nvPr/>
        </p:nvPicPr>
        <p:blipFill>
          <a:blip r:embed="rId2" cstate="print"/>
          <a:stretch>
            <a:fillRect/>
          </a:stretch>
        </p:blipFill>
        <p:spPr>
          <a:xfrm>
            <a:off x="1981199" y="0"/>
            <a:ext cx="4663440" cy="68579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66800" y="533401"/>
            <a:ext cx="6858000" cy="646331"/>
          </a:xfrm>
          <a:prstGeom prst="rect">
            <a:avLst/>
          </a:prstGeom>
        </p:spPr>
        <p:txBody>
          <a:bodyPr wrap="square">
            <a:spAutoFit/>
          </a:bodyPr>
          <a:lstStyle/>
          <a:p>
            <a:pPr algn="ctr"/>
            <a:r>
              <a:rPr lang="en-US" dirty="0" smtClean="0"/>
              <a:t>VOORKAFT 25 JAAR</a:t>
            </a:r>
            <a:r>
              <a:rPr lang="en-US" baseline="0" dirty="0" smtClean="0"/>
              <a:t> STATUS APARTE</a:t>
            </a:r>
          </a:p>
          <a:p>
            <a:pPr algn="ctr"/>
            <a:r>
              <a:rPr lang="en-US" baseline="0" dirty="0" smtClean="0"/>
              <a:t>EEN POLITIEKE REALITEIT</a:t>
            </a:r>
            <a:endParaRPr lang="nl-NL" dirty="0"/>
          </a:p>
        </p:txBody>
      </p:sp>
      <p:pic>
        <p:nvPicPr>
          <p:cNvPr id="1026" name="Picture 2"/>
          <p:cNvPicPr>
            <a:picLocks noChangeAspect="1" noChangeArrowheads="1"/>
          </p:cNvPicPr>
          <p:nvPr/>
        </p:nvPicPr>
        <p:blipFill>
          <a:blip r:embed="rId3" cstate="print"/>
          <a:srcRect/>
          <a:stretch>
            <a:fillRect/>
          </a:stretch>
        </p:blipFill>
        <p:spPr bwMode="auto">
          <a:xfrm>
            <a:off x="0" y="0"/>
            <a:ext cx="11353800" cy="81343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90600"/>
          </a:xfrm>
        </p:spPr>
        <p:txBody>
          <a:bodyPr>
            <a:normAutofit/>
          </a:bodyPr>
          <a:lstStyle/>
          <a:p>
            <a:r>
              <a:rPr lang="en-US" b="1" dirty="0" smtClean="0">
                <a:solidFill>
                  <a:schemeClr val="accent1">
                    <a:lumMod val="75000"/>
                  </a:schemeClr>
                </a:solidFill>
              </a:rPr>
              <a:t>MOTIEF VOOR HET BOEK</a:t>
            </a:r>
            <a:endParaRPr lang="nl-NL" b="1" dirty="0">
              <a:solidFill>
                <a:schemeClr val="accent1">
                  <a:lumMod val="75000"/>
                </a:schemeClr>
              </a:solidFill>
            </a:endParaRPr>
          </a:p>
        </p:txBody>
      </p:sp>
      <p:sp>
        <p:nvSpPr>
          <p:cNvPr id="3" name="Tijdelijke aanduiding voor inhoud 2"/>
          <p:cNvSpPr>
            <a:spLocks noGrp="1"/>
          </p:cNvSpPr>
          <p:nvPr>
            <p:ph idx="1"/>
          </p:nvPr>
        </p:nvSpPr>
        <p:spPr>
          <a:xfrm>
            <a:off x="0" y="990600"/>
            <a:ext cx="9144000" cy="5638800"/>
          </a:xfrm>
        </p:spPr>
        <p:txBody>
          <a:bodyPr>
            <a:normAutofit/>
          </a:bodyPr>
          <a:lstStyle/>
          <a:p>
            <a:r>
              <a:rPr lang="en-US" dirty="0" err="1" smtClean="0"/>
              <a:t>Terugblik</a:t>
            </a:r>
            <a:r>
              <a:rPr lang="en-US" dirty="0" smtClean="0"/>
              <a:t> van 25 </a:t>
            </a:r>
            <a:r>
              <a:rPr lang="en-US" dirty="0" err="1" smtClean="0"/>
              <a:t>jaar</a:t>
            </a:r>
            <a:r>
              <a:rPr lang="en-US" dirty="0" smtClean="0"/>
              <a:t> Status </a:t>
            </a:r>
            <a:r>
              <a:rPr lang="en-US" dirty="0" err="1" smtClean="0"/>
              <a:t>Aparte</a:t>
            </a:r>
            <a:endParaRPr lang="en-US" dirty="0" smtClean="0"/>
          </a:p>
          <a:p>
            <a:r>
              <a:rPr lang="en-US" dirty="0" err="1" smtClean="0"/>
              <a:t>Onvrede</a:t>
            </a:r>
            <a:r>
              <a:rPr lang="en-US" dirty="0" smtClean="0"/>
              <a:t> over </a:t>
            </a:r>
            <a:r>
              <a:rPr lang="en-US" dirty="0" err="1" smtClean="0"/>
              <a:t>verrichtingen</a:t>
            </a:r>
            <a:r>
              <a:rPr lang="en-US" dirty="0" smtClean="0"/>
              <a:t> van ‘de </a:t>
            </a:r>
            <a:r>
              <a:rPr lang="en-US" dirty="0" err="1" smtClean="0"/>
              <a:t>politiek</a:t>
            </a:r>
            <a:r>
              <a:rPr lang="en-US" dirty="0" smtClean="0"/>
              <a:t>’ </a:t>
            </a:r>
          </a:p>
          <a:p>
            <a:pPr>
              <a:buNone/>
            </a:pPr>
            <a:r>
              <a:rPr lang="en-US" dirty="0" smtClean="0"/>
              <a:t>	- </a:t>
            </a:r>
            <a:r>
              <a:rPr lang="en-US" dirty="0" err="1" smtClean="0"/>
              <a:t>politisering</a:t>
            </a:r>
            <a:r>
              <a:rPr lang="en-US" dirty="0" smtClean="0"/>
              <a:t> en </a:t>
            </a:r>
            <a:r>
              <a:rPr lang="en-US" dirty="0" err="1" smtClean="0"/>
              <a:t>conflicten</a:t>
            </a:r>
            <a:endParaRPr lang="en-US" dirty="0" smtClean="0"/>
          </a:p>
          <a:p>
            <a:pPr>
              <a:buNone/>
            </a:pPr>
            <a:r>
              <a:rPr lang="en-US" dirty="0"/>
              <a:t>	</a:t>
            </a:r>
            <a:r>
              <a:rPr lang="en-US" dirty="0" smtClean="0"/>
              <a:t>- </a:t>
            </a:r>
            <a:r>
              <a:rPr lang="en-US" dirty="0" err="1" smtClean="0"/>
              <a:t>amateurisme</a:t>
            </a:r>
            <a:r>
              <a:rPr lang="en-US" dirty="0" smtClean="0"/>
              <a:t>     </a:t>
            </a:r>
            <a:r>
              <a:rPr lang="en-US" dirty="0" err="1" smtClean="0"/>
              <a:t>desorganisatie</a:t>
            </a:r>
            <a:r>
              <a:rPr lang="en-US" dirty="0" smtClean="0"/>
              <a:t> + </a:t>
            </a:r>
            <a:r>
              <a:rPr lang="en-US" dirty="0" err="1" smtClean="0"/>
              <a:t>gebrek</a:t>
            </a:r>
            <a:r>
              <a:rPr lang="en-US" dirty="0" smtClean="0"/>
              <a:t> </a:t>
            </a:r>
            <a:r>
              <a:rPr lang="en-US" dirty="0" err="1" smtClean="0"/>
              <a:t>aan</a:t>
            </a:r>
            <a:r>
              <a:rPr lang="en-US" dirty="0" smtClean="0"/>
              <a:t> </a:t>
            </a:r>
            <a:r>
              <a:rPr lang="en-US" dirty="0" err="1" smtClean="0"/>
              <a:t>beleid</a:t>
            </a:r>
            <a:endParaRPr lang="en-US" dirty="0" smtClean="0"/>
          </a:p>
          <a:p>
            <a:pPr>
              <a:buNone/>
            </a:pPr>
            <a:r>
              <a:rPr lang="en-US" dirty="0"/>
              <a:t>	</a:t>
            </a:r>
            <a:r>
              <a:rPr lang="en-US" dirty="0" smtClean="0"/>
              <a:t>- </a:t>
            </a:r>
            <a:r>
              <a:rPr lang="en-US" dirty="0" err="1" smtClean="0"/>
              <a:t>Gevolgen</a:t>
            </a:r>
            <a:r>
              <a:rPr lang="en-US" dirty="0" smtClean="0"/>
              <a:t>: ‘Aruba </a:t>
            </a:r>
            <a:r>
              <a:rPr lang="en-US" dirty="0" err="1" smtClean="0"/>
              <a:t>heeft</a:t>
            </a:r>
            <a:r>
              <a:rPr lang="en-US" dirty="0" smtClean="0"/>
              <a:t> </a:t>
            </a:r>
            <a:r>
              <a:rPr lang="en-US" dirty="0" err="1" smtClean="0"/>
              <a:t>geen</a:t>
            </a:r>
            <a:r>
              <a:rPr lang="en-US" dirty="0" smtClean="0"/>
              <a:t> geld’- </a:t>
            </a:r>
            <a:r>
              <a:rPr lang="en-US" dirty="0" err="1" smtClean="0"/>
              <a:t>tekort</a:t>
            </a:r>
            <a:r>
              <a:rPr lang="en-US" dirty="0" smtClean="0"/>
              <a:t> – </a:t>
            </a:r>
            <a:r>
              <a:rPr lang="en-US" dirty="0" err="1" smtClean="0"/>
              <a:t>schuld</a:t>
            </a:r>
            <a:endParaRPr lang="en-US" dirty="0" smtClean="0"/>
          </a:p>
          <a:p>
            <a:r>
              <a:rPr lang="en-US" dirty="0" err="1" smtClean="0"/>
              <a:t>Nout</a:t>
            </a:r>
            <a:r>
              <a:rPr lang="en-US" dirty="0" smtClean="0"/>
              <a:t> </a:t>
            </a:r>
            <a:r>
              <a:rPr lang="en-US" dirty="0" err="1" smtClean="0"/>
              <a:t>Wellink</a:t>
            </a:r>
            <a:r>
              <a:rPr lang="en-US" dirty="0" smtClean="0"/>
              <a:t>: </a:t>
            </a:r>
            <a:r>
              <a:rPr lang="en-US" dirty="0" err="1" smtClean="0"/>
              <a:t>tekorten</a:t>
            </a:r>
            <a:r>
              <a:rPr lang="en-US" dirty="0" smtClean="0"/>
              <a:t> </a:t>
            </a:r>
            <a:r>
              <a:rPr lang="en-US" dirty="0" err="1" smtClean="0"/>
              <a:t>begroting</a:t>
            </a:r>
            <a:r>
              <a:rPr lang="en-US" dirty="0" smtClean="0"/>
              <a:t> ‘</a:t>
            </a:r>
            <a:r>
              <a:rPr lang="en-US" dirty="0" err="1" smtClean="0"/>
              <a:t>opmerkelijk</a:t>
            </a:r>
            <a:r>
              <a:rPr lang="en-US" dirty="0" smtClean="0"/>
              <a:t>’</a:t>
            </a:r>
          </a:p>
          <a:p>
            <a:r>
              <a:rPr lang="en-US" dirty="0" err="1" smtClean="0"/>
              <a:t>Gouverneur</a:t>
            </a:r>
            <a:r>
              <a:rPr lang="en-US" dirty="0" smtClean="0"/>
              <a:t>: </a:t>
            </a:r>
            <a:r>
              <a:rPr lang="en-US" dirty="0" err="1" smtClean="0"/>
              <a:t>volgend</a:t>
            </a:r>
            <a:r>
              <a:rPr lang="en-US" dirty="0" smtClean="0"/>
              <a:t> </a:t>
            </a:r>
            <a:r>
              <a:rPr lang="en-US" dirty="0" err="1" smtClean="0"/>
              <a:t>tijdperk</a:t>
            </a:r>
            <a:r>
              <a:rPr lang="en-US" dirty="0" smtClean="0"/>
              <a:t> </a:t>
            </a:r>
            <a:r>
              <a:rPr lang="en-US" dirty="0" err="1" smtClean="0"/>
              <a:t>naar</a:t>
            </a:r>
            <a:r>
              <a:rPr lang="en-US" dirty="0" smtClean="0"/>
              <a:t> </a:t>
            </a:r>
            <a:r>
              <a:rPr lang="en-US" dirty="0" err="1" smtClean="0"/>
              <a:t>hoger</a:t>
            </a:r>
            <a:r>
              <a:rPr lang="en-US" dirty="0" smtClean="0"/>
              <a:t> plan</a:t>
            </a:r>
          </a:p>
          <a:p>
            <a:r>
              <a:rPr lang="en-US" dirty="0" smtClean="0"/>
              <a:t>Black box: leer van het </a:t>
            </a:r>
            <a:r>
              <a:rPr lang="en-US" dirty="0" err="1" smtClean="0"/>
              <a:t>verleden</a:t>
            </a:r>
            <a:endParaRPr lang="en-US" dirty="0" smtClean="0"/>
          </a:p>
          <a:p>
            <a:r>
              <a:rPr lang="en-US" dirty="0" err="1" smtClean="0"/>
              <a:t>Verbetering</a:t>
            </a:r>
            <a:r>
              <a:rPr lang="en-US" dirty="0" smtClean="0"/>
              <a:t> is </a:t>
            </a:r>
            <a:r>
              <a:rPr lang="en-US" dirty="0" err="1" smtClean="0"/>
              <a:t>een</a:t>
            </a:r>
            <a:r>
              <a:rPr lang="en-US" dirty="0" smtClean="0"/>
              <a:t> </a:t>
            </a:r>
            <a:r>
              <a:rPr lang="en-US" dirty="0" err="1" smtClean="0"/>
              <a:t>zaak</a:t>
            </a:r>
            <a:r>
              <a:rPr lang="en-US" dirty="0" smtClean="0"/>
              <a:t> van </a:t>
            </a:r>
            <a:r>
              <a:rPr lang="en-US" dirty="0" err="1" smtClean="0"/>
              <a:t>ons</a:t>
            </a:r>
            <a:r>
              <a:rPr lang="en-US" dirty="0" smtClean="0"/>
              <a:t> </a:t>
            </a:r>
            <a:r>
              <a:rPr lang="en-US" dirty="0" err="1" smtClean="0"/>
              <a:t>allen</a:t>
            </a:r>
            <a:endParaRPr lang="en-US" dirty="0" smtClean="0"/>
          </a:p>
          <a:p>
            <a:endParaRPr lang="nl-NL" dirty="0"/>
          </a:p>
        </p:txBody>
      </p:sp>
      <p:sp>
        <p:nvSpPr>
          <p:cNvPr id="5" name="PIJL-RECHTS 4"/>
          <p:cNvSpPr/>
          <p:nvPr/>
        </p:nvSpPr>
        <p:spPr>
          <a:xfrm>
            <a:off x="2895600" y="2971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chemeClr val="accent1">
                    <a:lumMod val="75000"/>
                  </a:schemeClr>
                </a:solidFill>
              </a:rPr>
              <a:t>DOEL VAN HET BOEK</a:t>
            </a:r>
            <a:endParaRPr lang="nl-NL" b="1" dirty="0">
              <a:solidFill>
                <a:schemeClr val="accent1">
                  <a:lumMod val="75000"/>
                </a:schemeClr>
              </a:solidFill>
            </a:endParaRPr>
          </a:p>
        </p:txBody>
      </p:sp>
      <p:sp>
        <p:nvSpPr>
          <p:cNvPr id="3" name="Tijdelijke aanduiding voor inhoud 2"/>
          <p:cNvSpPr>
            <a:spLocks noGrp="1"/>
          </p:cNvSpPr>
          <p:nvPr>
            <p:ph idx="1"/>
          </p:nvPr>
        </p:nvSpPr>
        <p:spPr>
          <a:xfrm>
            <a:off x="0" y="1371600"/>
            <a:ext cx="9144000" cy="5486400"/>
          </a:xfrm>
        </p:spPr>
        <p:txBody>
          <a:bodyPr>
            <a:normAutofit fontScale="85000" lnSpcReduction="20000"/>
          </a:bodyPr>
          <a:lstStyle/>
          <a:p>
            <a:r>
              <a:rPr lang="en-US" b="1" dirty="0" smtClean="0"/>
              <a:t>De status quo is </a:t>
            </a:r>
            <a:r>
              <a:rPr lang="en-US" b="1" dirty="0" err="1" smtClean="0"/>
              <a:t>geen</a:t>
            </a:r>
            <a:r>
              <a:rPr lang="en-US" b="1" dirty="0" smtClean="0"/>
              <a:t> </a:t>
            </a:r>
            <a:r>
              <a:rPr lang="en-US" b="1" dirty="0" err="1" smtClean="0"/>
              <a:t>alternatief</a:t>
            </a:r>
            <a:endParaRPr lang="en-US" b="1" dirty="0" smtClean="0"/>
          </a:p>
          <a:p>
            <a:r>
              <a:rPr lang="en-US" b="1" dirty="0" err="1" smtClean="0"/>
              <a:t>Samenspel</a:t>
            </a:r>
            <a:r>
              <a:rPr lang="en-US" b="1" dirty="0" smtClean="0"/>
              <a:t> </a:t>
            </a:r>
            <a:r>
              <a:rPr lang="en-US" b="1" dirty="0" err="1" smtClean="0"/>
              <a:t>tussen</a:t>
            </a:r>
            <a:r>
              <a:rPr lang="en-US" b="1" dirty="0" smtClean="0"/>
              <a:t> de </a:t>
            </a:r>
            <a:r>
              <a:rPr lang="en-US" b="1" dirty="0" err="1" smtClean="0"/>
              <a:t>politiek</a:t>
            </a:r>
            <a:r>
              <a:rPr lang="en-US" b="1" dirty="0" smtClean="0"/>
              <a:t> en de </a:t>
            </a:r>
            <a:r>
              <a:rPr lang="en-US" b="1" dirty="0" err="1" smtClean="0"/>
              <a:t>gemeenschap</a:t>
            </a:r>
            <a:r>
              <a:rPr lang="en-US" b="1" dirty="0" smtClean="0"/>
              <a:t> op </a:t>
            </a:r>
            <a:r>
              <a:rPr lang="en-US" b="1" dirty="0" err="1" smtClean="0"/>
              <a:t>een</a:t>
            </a:r>
            <a:r>
              <a:rPr lang="en-US" b="1" dirty="0" smtClean="0"/>
              <a:t> </a:t>
            </a:r>
            <a:r>
              <a:rPr lang="en-US" b="1" dirty="0" err="1" smtClean="0"/>
              <a:t>gezonde</a:t>
            </a:r>
            <a:r>
              <a:rPr lang="en-US" b="1" dirty="0" smtClean="0"/>
              <a:t> </a:t>
            </a:r>
            <a:r>
              <a:rPr lang="en-US" b="1" dirty="0" err="1" smtClean="0"/>
              <a:t>leest</a:t>
            </a:r>
            <a:r>
              <a:rPr lang="en-US" b="1" dirty="0" smtClean="0"/>
              <a:t> </a:t>
            </a:r>
            <a:r>
              <a:rPr lang="en-US" b="1" dirty="0" err="1" smtClean="0"/>
              <a:t>schoeien</a:t>
            </a:r>
            <a:endParaRPr lang="en-US" b="1" dirty="0" smtClean="0"/>
          </a:p>
          <a:p>
            <a:pPr>
              <a:buNone/>
            </a:pPr>
            <a:endParaRPr lang="en-US" b="1" dirty="0" smtClean="0"/>
          </a:p>
          <a:p>
            <a:pPr>
              <a:buNone/>
            </a:pPr>
            <a:r>
              <a:rPr lang="en-US" dirty="0" smtClean="0"/>
              <a:t>	 - </a:t>
            </a:r>
            <a:r>
              <a:rPr lang="en-US" b="1" dirty="0" err="1" smtClean="0"/>
              <a:t>Politiek</a:t>
            </a:r>
            <a:r>
              <a:rPr lang="en-US" dirty="0" smtClean="0"/>
              <a:t> → </a:t>
            </a:r>
            <a:r>
              <a:rPr lang="en-US" dirty="0" err="1" smtClean="0"/>
              <a:t>Bereidheid</a:t>
            </a:r>
            <a:r>
              <a:rPr lang="en-US" dirty="0" smtClean="0"/>
              <a:t> tot </a:t>
            </a:r>
            <a:r>
              <a:rPr lang="en-US" dirty="0" err="1" smtClean="0"/>
              <a:t>uitoefenen</a:t>
            </a:r>
            <a:r>
              <a:rPr lang="en-US" dirty="0" smtClean="0"/>
              <a:t> </a:t>
            </a:r>
            <a:r>
              <a:rPr lang="en-US" dirty="0" err="1" smtClean="0"/>
              <a:t>c.q</a:t>
            </a:r>
            <a:r>
              <a:rPr lang="en-US" dirty="0" smtClean="0"/>
              <a:t>. 	</a:t>
            </a:r>
            <a:r>
              <a:rPr lang="en-US" dirty="0" err="1" smtClean="0"/>
              <a:t>ondergaan</a:t>
            </a:r>
            <a:r>
              <a:rPr lang="en-US" dirty="0" smtClean="0"/>
              <a:t> van  	</a:t>
            </a:r>
            <a:r>
              <a:rPr lang="en-US" dirty="0" err="1" smtClean="0"/>
              <a:t>controle</a:t>
            </a:r>
            <a:r>
              <a:rPr lang="en-US" dirty="0" smtClean="0"/>
              <a:t> + open </a:t>
            </a:r>
            <a:r>
              <a:rPr lang="en-US" dirty="0" err="1" smtClean="0"/>
              <a:t>communicatie</a:t>
            </a:r>
            <a:r>
              <a:rPr lang="en-US" dirty="0" smtClean="0"/>
              <a:t> (</a:t>
            </a:r>
            <a:r>
              <a:rPr lang="en-US" dirty="0" err="1" smtClean="0"/>
              <a:t>deliberatieve</a:t>
            </a:r>
            <a:r>
              <a:rPr lang="en-US" dirty="0" smtClean="0"/>
              <a:t> </a:t>
            </a:r>
            <a:r>
              <a:rPr lang="en-US" dirty="0" err="1" smtClean="0"/>
              <a:t>democratie</a:t>
            </a:r>
            <a:r>
              <a:rPr lang="en-US" dirty="0" smtClean="0"/>
              <a:t>) 	+ ‘</a:t>
            </a:r>
            <a:r>
              <a:rPr lang="en-US" dirty="0" err="1" smtClean="0"/>
              <a:t>limitatieve</a:t>
            </a:r>
            <a:r>
              <a:rPr lang="en-US" dirty="0" smtClean="0"/>
              <a:t> </a:t>
            </a:r>
            <a:r>
              <a:rPr lang="en-US" dirty="0" err="1" smtClean="0"/>
              <a:t>wetgeving</a:t>
            </a:r>
            <a:r>
              <a:rPr lang="en-US" dirty="0" smtClean="0"/>
              <a:t>’</a:t>
            </a:r>
          </a:p>
          <a:p>
            <a:pPr>
              <a:buNone/>
            </a:pPr>
            <a:endParaRPr lang="en-US" dirty="0"/>
          </a:p>
          <a:p>
            <a:pPr>
              <a:buNone/>
            </a:pPr>
            <a:r>
              <a:rPr lang="en-US" dirty="0" smtClean="0"/>
              <a:t>	- </a:t>
            </a:r>
            <a:r>
              <a:rPr lang="en-US" b="1" dirty="0" err="1" smtClean="0"/>
              <a:t>Sociale</a:t>
            </a:r>
            <a:r>
              <a:rPr lang="en-US" b="1" dirty="0" smtClean="0"/>
              <a:t> partners </a:t>
            </a:r>
            <a:r>
              <a:rPr lang="en-US" dirty="0" smtClean="0"/>
              <a:t>→ </a:t>
            </a:r>
            <a:r>
              <a:rPr lang="en-US" dirty="0" err="1" smtClean="0"/>
              <a:t>standvastige</a:t>
            </a:r>
            <a:r>
              <a:rPr lang="en-US" dirty="0" smtClean="0"/>
              <a:t> en </a:t>
            </a:r>
            <a:r>
              <a:rPr lang="en-US" dirty="0" err="1" smtClean="0"/>
              <a:t>kritische</a:t>
            </a:r>
            <a:r>
              <a:rPr lang="en-US" dirty="0" smtClean="0"/>
              <a:t> </a:t>
            </a:r>
            <a:r>
              <a:rPr lang="en-US" dirty="0" err="1" smtClean="0"/>
              <a:t>rol</a:t>
            </a:r>
            <a:endParaRPr lang="en-US" dirty="0" smtClean="0"/>
          </a:p>
          <a:p>
            <a:pPr>
              <a:buNone/>
            </a:pPr>
            <a:endParaRPr lang="en-US" dirty="0" smtClean="0"/>
          </a:p>
          <a:p>
            <a:pPr>
              <a:buNone/>
            </a:pPr>
            <a:r>
              <a:rPr lang="en-US" dirty="0" smtClean="0"/>
              <a:t>	- </a:t>
            </a:r>
            <a:r>
              <a:rPr lang="en-US" b="1" dirty="0" smtClean="0"/>
              <a:t>Burgers</a:t>
            </a:r>
            <a:r>
              <a:rPr lang="en-US" dirty="0" smtClean="0"/>
              <a:t> →</a:t>
            </a:r>
            <a:r>
              <a:rPr lang="en-US" dirty="0" err="1" smtClean="0"/>
              <a:t>grotere</a:t>
            </a:r>
            <a:r>
              <a:rPr lang="en-US" dirty="0" smtClean="0"/>
              <a:t> </a:t>
            </a:r>
            <a:r>
              <a:rPr lang="en-US" dirty="0" err="1" smtClean="0"/>
              <a:t>bewustwording</a:t>
            </a:r>
            <a:r>
              <a:rPr lang="en-US" dirty="0" smtClean="0"/>
              <a:t> van </a:t>
            </a:r>
            <a:r>
              <a:rPr lang="en-US" dirty="0" err="1" smtClean="0"/>
              <a:t>eigen</a:t>
            </a:r>
            <a:r>
              <a:rPr lang="en-US" dirty="0" smtClean="0"/>
              <a:t>   	</a:t>
            </a:r>
            <a:r>
              <a:rPr lang="en-US" dirty="0" err="1" smtClean="0"/>
              <a:t>verantwoordelijkheid</a:t>
            </a:r>
            <a:r>
              <a:rPr lang="en-US" dirty="0" smtClean="0"/>
              <a:t>  → ‘</a:t>
            </a:r>
            <a:r>
              <a:rPr lang="en-US" dirty="0" err="1" smtClean="0"/>
              <a:t>Burgerraad</a:t>
            </a:r>
            <a:r>
              <a:rPr lang="en-US" dirty="0" smtClean="0"/>
              <a:t>’/Website?</a:t>
            </a:r>
          </a:p>
          <a:p>
            <a:pPr>
              <a:buNone/>
            </a:pPr>
            <a:endParaRPr lang="en-US" dirty="0"/>
          </a:p>
          <a:p>
            <a:pPr>
              <a:buNone/>
            </a:pPr>
            <a:r>
              <a:rPr lang="en-US" dirty="0" smtClean="0"/>
              <a:t>	</a:t>
            </a:r>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90600"/>
          </a:xfrm>
        </p:spPr>
        <p:txBody>
          <a:bodyPr/>
          <a:lstStyle/>
          <a:p>
            <a:r>
              <a:rPr lang="en-US" b="1" dirty="0" smtClean="0">
                <a:solidFill>
                  <a:schemeClr val="accent1">
                    <a:lumMod val="75000"/>
                  </a:schemeClr>
                </a:solidFill>
              </a:rPr>
              <a:t>OPZET EN INHOUD VAN HET BOEK</a:t>
            </a:r>
            <a:endParaRPr lang="nl-NL" b="1" dirty="0">
              <a:solidFill>
                <a:schemeClr val="accent1">
                  <a:lumMod val="75000"/>
                </a:schemeClr>
              </a:solidFill>
            </a:endParaRPr>
          </a:p>
        </p:txBody>
      </p:sp>
      <p:sp>
        <p:nvSpPr>
          <p:cNvPr id="3" name="Tijdelijke aanduiding voor inhoud 2"/>
          <p:cNvSpPr>
            <a:spLocks noGrp="1"/>
          </p:cNvSpPr>
          <p:nvPr>
            <p:ph idx="1"/>
          </p:nvPr>
        </p:nvSpPr>
        <p:spPr>
          <a:xfrm>
            <a:off x="228600" y="914400"/>
            <a:ext cx="8915400" cy="5638800"/>
          </a:xfrm>
        </p:spPr>
        <p:txBody>
          <a:bodyPr>
            <a:normAutofit fontScale="92500" lnSpcReduction="10000"/>
          </a:bodyPr>
          <a:lstStyle/>
          <a:p>
            <a:r>
              <a:rPr lang="en-US" dirty="0" err="1" smtClean="0"/>
              <a:t>Aangeven</a:t>
            </a:r>
            <a:r>
              <a:rPr lang="en-US" dirty="0" smtClean="0"/>
              <a:t> van de modus operandi van de </a:t>
            </a:r>
            <a:r>
              <a:rPr lang="en-US" dirty="0" err="1" smtClean="0"/>
              <a:t>politiek</a:t>
            </a:r>
            <a:r>
              <a:rPr lang="en-US" dirty="0" smtClean="0"/>
              <a:t> en </a:t>
            </a:r>
            <a:r>
              <a:rPr lang="en-US" dirty="0" err="1" smtClean="0"/>
              <a:t>haar</a:t>
            </a:r>
            <a:r>
              <a:rPr lang="en-US" dirty="0" smtClean="0"/>
              <a:t> </a:t>
            </a:r>
            <a:r>
              <a:rPr lang="en-US" dirty="0" err="1" smtClean="0"/>
              <a:t>gevolgen</a:t>
            </a:r>
            <a:endParaRPr lang="en-US" dirty="0" smtClean="0"/>
          </a:p>
          <a:p>
            <a:pPr>
              <a:buNone/>
            </a:pPr>
            <a:endParaRPr lang="en-US" dirty="0"/>
          </a:p>
          <a:p>
            <a:pPr>
              <a:buFontTx/>
              <a:buChar char="-"/>
            </a:pPr>
            <a:r>
              <a:rPr lang="en-US" dirty="0" err="1" smtClean="0"/>
              <a:t>Motief</a:t>
            </a:r>
            <a:r>
              <a:rPr lang="en-US" dirty="0" smtClean="0"/>
              <a:t> Status </a:t>
            </a:r>
            <a:r>
              <a:rPr lang="en-US" dirty="0" err="1" smtClean="0"/>
              <a:t>Aparte</a:t>
            </a:r>
            <a:endParaRPr lang="en-US" dirty="0" smtClean="0"/>
          </a:p>
          <a:p>
            <a:pPr>
              <a:buFontTx/>
              <a:buChar char="-"/>
            </a:pPr>
            <a:r>
              <a:rPr lang="en-US" dirty="0" err="1" smtClean="0"/>
              <a:t>Rechtspositie</a:t>
            </a:r>
            <a:r>
              <a:rPr lang="en-US" dirty="0"/>
              <a:t>	</a:t>
            </a:r>
            <a:r>
              <a:rPr lang="en-US" dirty="0" smtClean="0"/>
              <a:t>		 - </a:t>
            </a:r>
            <a:r>
              <a:rPr lang="en-US" dirty="0" err="1" smtClean="0"/>
              <a:t>Beleid</a:t>
            </a:r>
            <a:endParaRPr lang="en-US" dirty="0" smtClean="0"/>
          </a:p>
          <a:p>
            <a:pPr>
              <a:buFontTx/>
              <a:buChar char="-"/>
            </a:pPr>
            <a:r>
              <a:rPr lang="en-US" dirty="0" err="1" smtClean="0"/>
              <a:t>Patronagepolitiek</a:t>
            </a:r>
            <a:r>
              <a:rPr lang="en-US" dirty="0" smtClean="0"/>
              <a:t>		 - </a:t>
            </a:r>
            <a:r>
              <a:rPr lang="en-US" dirty="0" err="1" smtClean="0"/>
              <a:t>Parlement</a:t>
            </a:r>
            <a:endParaRPr lang="en-US" dirty="0" smtClean="0"/>
          </a:p>
          <a:p>
            <a:pPr>
              <a:buFontTx/>
              <a:buChar char="-"/>
            </a:pPr>
            <a:r>
              <a:rPr lang="en-US" dirty="0" smtClean="0"/>
              <a:t>De </a:t>
            </a:r>
            <a:r>
              <a:rPr lang="en-US" dirty="0" err="1" smtClean="0"/>
              <a:t>openbare</a:t>
            </a:r>
            <a:r>
              <a:rPr lang="en-US" dirty="0" smtClean="0"/>
              <a:t> </a:t>
            </a:r>
            <a:r>
              <a:rPr lang="en-US" dirty="0" err="1" smtClean="0"/>
              <a:t>financiën</a:t>
            </a:r>
            <a:r>
              <a:rPr lang="en-US" dirty="0" smtClean="0"/>
              <a:t>	 - </a:t>
            </a:r>
            <a:r>
              <a:rPr lang="en-US" dirty="0" err="1" smtClean="0"/>
              <a:t>Verziekt</a:t>
            </a:r>
            <a:r>
              <a:rPr lang="en-US" dirty="0" smtClean="0"/>
              <a:t> </a:t>
            </a:r>
            <a:r>
              <a:rPr lang="en-US" dirty="0" err="1" smtClean="0"/>
              <a:t>klimaat</a:t>
            </a:r>
            <a:endParaRPr lang="en-US" dirty="0" smtClean="0"/>
          </a:p>
          <a:p>
            <a:pPr>
              <a:buFontTx/>
              <a:buChar char="-"/>
            </a:pPr>
            <a:r>
              <a:rPr lang="en-US" dirty="0" err="1" smtClean="0"/>
              <a:t>Koopkracht</a:t>
            </a:r>
            <a:r>
              <a:rPr lang="en-US" dirty="0" smtClean="0"/>
              <a:t> en </a:t>
            </a:r>
            <a:r>
              <a:rPr lang="en-US" dirty="0" err="1" smtClean="0"/>
              <a:t>pensioen</a:t>
            </a:r>
            <a:r>
              <a:rPr lang="en-US" dirty="0" smtClean="0"/>
              <a:t>	 - </a:t>
            </a:r>
            <a:r>
              <a:rPr lang="en-US" dirty="0" err="1" smtClean="0"/>
              <a:t>Controle</a:t>
            </a:r>
            <a:r>
              <a:rPr lang="en-US" dirty="0" smtClean="0"/>
              <a:t> </a:t>
            </a:r>
            <a:r>
              <a:rPr lang="en-US" dirty="0" err="1" smtClean="0"/>
              <a:t>gemeenschap</a:t>
            </a:r>
            <a:endParaRPr lang="en-US" dirty="0" smtClean="0"/>
          </a:p>
          <a:p>
            <a:pPr>
              <a:buFontTx/>
              <a:buChar char="-"/>
            </a:pPr>
            <a:r>
              <a:rPr lang="en-US" dirty="0" err="1" smtClean="0"/>
              <a:t>Gezicht</a:t>
            </a:r>
            <a:r>
              <a:rPr lang="en-US" dirty="0" smtClean="0"/>
              <a:t> van de </a:t>
            </a:r>
            <a:r>
              <a:rPr lang="en-US" dirty="0" err="1" smtClean="0"/>
              <a:t>overheid</a:t>
            </a:r>
            <a:r>
              <a:rPr lang="en-US" dirty="0" smtClean="0"/>
              <a:t>	 - </a:t>
            </a:r>
            <a:r>
              <a:rPr lang="en-US" dirty="0" err="1" smtClean="0"/>
              <a:t>Conclusies</a:t>
            </a:r>
            <a:r>
              <a:rPr lang="en-US" dirty="0" smtClean="0"/>
              <a:t> 	</a:t>
            </a:r>
          </a:p>
          <a:p>
            <a:pPr>
              <a:buFontTx/>
              <a:buChar char="-"/>
            </a:pPr>
            <a:r>
              <a:rPr lang="en-US" dirty="0" err="1" smtClean="0"/>
              <a:t>Verdachte</a:t>
            </a:r>
            <a:r>
              <a:rPr lang="en-US" dirty="0" smtClean="0"/>
              <a:t> </a:t>
            </a:r>
            <a:r>
              <a:rPr lang="en-US" dirty="0" err="1" smtClean="0"/>
              <a:t>projecten</a:t>
            </a:r>
            <a:r>
              <a:rPr lang="en-US" dirty="0" smtClean="0"/>
              <a:t>	 	 - </a:t>
            </a:r>
            <a:r>
              <a:rPr lang="en-US" dirty="0" err="1" smtClean="0"/>
              <a:t>Volwassen</a:t>
            </a:r>
            <a:r>
              <a:rPr lang="en-US" dirty="0" smtClean="0"/>
              <a:t> </a:t>
            </a:r>
            <a:r>
              <a:rPr lang="en-US" dirty="0" err="1" smtClean="0"/>
              <a:t>autonomie</a:t>
            </a:r>
            <a:endParaRPr lang="en-US" dirty="0" smtClean="0"/>
          </a:p>
          <a:p>
            <a:pPr>
              <a:buNone/>
            </a:pPr>
            <a:r>
              <a:rPr lang="en-US" dirty="0" smtClean="0"/>
              <a:t>	(ARA: </a:t>
            </a:r>
            <a:r>
              <a:rPr lang="en-US" dirty="0" err="1" smtClean="0"/>
              <a:t>zelfde</a:t>
            </a:r>
            <a:r>
              <a:rPr lang="en-US" dirty="0" smtClean="0"/>
              <a:t> </a:t>
            </a:r>
            <a:r>
              <a:rPr lang="en-US" dirty="0" err="1" smtClean="0"/>
              <a:t>kenmerken</a:t>
            </a:r>
            <a:r>
              <a:rPr lang="en-US" dirty="0" smtClean="0"/>
              <a:t>)</a:t>
            </a:r>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431</Words>
  <Application>Microsoft Office PowerPoint</Application>
  <PresentationFormat>Diavoorstelling (4:3)</PresentationFormat>
  <Paragraphs>109</Paragraphs>
  <Slides>12</Slides>
  <Notes>1</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Office-thema</vt:lpstr>
      <vt:lpstr>PowerPoint-presentatie</vt:lpstr>
      <vt:lpstr>DOEL INFUCA</vt:lpstr>
      <vt:lpstr>THEMA’S</vt:lpstr>
      <vt:lpstr>GOED BESTUUR &amp; DE POLITIEKE REALITEIT</vt:lpstr>
      <vt:lpstr>PowerPoint-presentatie</vt:lpstr>
      <vt:lpstr>PowerPoint-presentatie</vt:lpstr>
      <vt:lpstr>MOTIEF VOOR HET BOEK</vt:lpstr>
      <vt:lpstr>DOEL VAN HET BOEK</vt:lpstr>
      <vt:lpstr>OPZET EN INHOUD VAN HET BOEK</vt:lpstr>
      <vt:lpstr>BELANGRIJKE AANDACHTSPUNTEN</vt:lpstr>
      <vt:lpstr>CONCLUSIES</vt:lpstr>
      <vt:lpstr> EEN AANKLACHT TEGEN DE (PARTIJ)POLITIEK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Hessels</dc:creator>
  <cp:lastModifiedBy>Hessels</cp:lastModifiedBy>
  <cp:revision>54</cp:revision>
  <dcterms:created xsi:type="dcterms:W3CDTF">2011-03-13T15:05:53Z</dcterms:created>
  <dcterms:modified xsi:type="dcterms:W3CDTF">2015-01-26T07:27:44Z</dcterms:modified>
</cp:coreProperties>
</file>